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88" r:id="rId2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99FF"/>
    <a:srgbClr val="FF66FF"/>
    <a:srgbClr val="FF00FF"/>
    <a:srgbClr val="6666FF"/>
    <a:srgbClr val="FF6000"/>
    <a:srgbClr val="FFFFCC"/>
    <a:srgbClr val="F5F5F5"/>
    <a:srgbClr val="FFCCFF"/>
    <a:srgbClr val="FFFF99"/>
    <a:srgbClr val="ADDB7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C4C418C-2448-478E-8648-316E8421B4D4}" v="127" dt="2023-09-22T07:29:22.33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6D9F66E-5EB9-4882-86FB-DCBF35E3C3E4}" styleName="中等深淺樣式 4 - 輔色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inimized">
    <p:restoredLeft sz="12450" autoAdjust="0"/>
    <p:restoredTop sz="28176" autoAdjust="0"/>
  </p:normalViewPr>
  <p:slideViewPr>
    <p:cSldViewPr snapToGrid="0">
      <p:cViewPr varScale="1">
        <p:scale>
          <a:sx n="15" d="100"/>
          <a:sy n="15" d="100"/>
        </p:scale>
        <p:origin x="2964" y="252"/>
      </p:cViewPr>
      <p:guideLst>
        <p:guide pos="3840"/>
        <p:guide orient="horz" pos="2160"/>
      </p:guideLst>
    </p:cSldViewPr>
  </p:slideViewPr>
  <p:notesTextViewPr>
    <p:cViewPr>
      <p:scale>
        <a:sx n="150" d="100"/>
        <a:sy n="150" d="100"/>
      </p:scale>
      <p:origin x="0" y="-615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代數白痴 顧" userId="316db6a4f7ef8138" providerId="LiveId" clId="{3A0E3FD4-101E-465D-9FA3-CB1CD09254D0}"/>
    <pc:docChg chg="undo custSel modSld sldOrd">
      <pc:chgData name="代數白痴 顧" userId="316db6a4f7ef8138" providerId="LiveId" clId="{3A0E3FD4-101E-465D-9FA3-CB1CD09254D0}" dt="2023-08-12T06:08:24.726" v="2089"/>
      <pc:docMkLst>
        <pc:docMk/>
      </pc:docMkLst>
      <pc:sldChg chg="modSp mod modNotesTx">
        <pc:chgData name="代數白痴 顧" userId="316db6a4f7ef8138" providerId="LiveId" clId="{3A0E3FD4-101E-465D-9FA3-CB1CD09254D0}" dt="2023-08-12T03:24:18.016" v="531" actId="20577"/>
        <pc:sldMkLst>
          <pc:docMk/>
          <pc:sldMk cId="371298532" sldId="385"/>
        </pc:sldMkLst>
        <pc:spChg chg="mod">
          <ac:chgData name="代數白痴 顧" userId="316db6a4f7ef8138" providerId="LiveId" clId="{3A0E3FD4-101E-465D-9FA3-CB1CD09254D0}" dt="2023-08-12T03:24:18.016" v="531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mod">
        <pc:chgData name="代數白痴 顧" userId="316db6a4f7ef8138" providerId="LiveId" clId="{3A0E3FD4-101E-465D-9FA3-CB1CD09254D0}" dt="2023-08-12T05:50:21.128" v="1816" actId="20577"/>
        <pc:sldMkLst>
          <pc:docMk/>
          <pc:sldMk cId="754667137" sldId="386"/>
        </pc:sldMkLst>
        <pc:spChg chg="add del">
          <ac:chgData name="代數白痴 顧" userId="316db6a4f7ef8138" providerId="LiveId" clId="{3A0E3FD4-101E-465D-9FA3-CB1CD09254D0}" dt="2023-08-12T03:22:48.550" v="315"/>
          <ac:spMkLst>
            <pc:docMk/>
            <pc:sldMk cId="754667137" sldId="386"/>
            <ac:spMk id="9" creationId="{5373A28B-CFEB-124A-6F45-6F37DB35AF6A}"/>
          </ac:spMkLst>
        </pc:spChg>
        <pc:spChg chg="add del">
          <ac:chgData name="代數白痴 顧" userId="316db6a4f7ef8138" providerId="LiveId" clId="{3A0E3FD4-101E-465D-9FA3-CB1CD09254D0}" dt="2023-08-12T03:22:48.550" v="315"/>
          <ac:spMkLst>
            <pc:docMk/>
            <pc:sldMk cId="754667137" sldId="386"/>
            <ac:spMk id="10" creationId="{466AEF01-D020-4EDE-F358-17597B2D6339}"/>
          </ac:spMkLst>
        </pc:spChg>
        <pc:spChg chg="add del">
          <ac:chgData name="代數白痴 顧" userId="316db6a4f7ef8138" providerId="LiveId" clId="{3A0E3FD4-101E-465D-9FA3-CB1CD09254D0}" dt="2023-08-12T03:22:48.550" v="315"/>
          <ac:spMkLst>
            <pc:docMk/>
            <pc:sldMk cId="754667137" sldId="386"/>
            <ac:spMk id="11" creationId="{11679BBE-3C19-0079-A612-135A1B0A14BF}"/>
          </ac:spMkLst>
        </pc:spChg>
        <pc:spChg chg="add del">
          <ac:chgData name="代數白痴 顧" userId="316db6a4f7ef8138" providerId="LiveId" clId="{3A0E3FD4-101E-465D-9FA3-CB1CD09254D0}" dt="2023-08-12T03:22:48.550" v="315"/>
          <ac:spMkLst>
            <pc:docMk/>
            <pc:sldMk cId="754667137" sldId="386"/>
            <ac:spMk id="12" creationId="{0479A155-C8C1-4E59-7DBA-2354BA0E2CF8}"/>
          </ac:spMkLst>
        </pc:spChg>
        <pc:spChg chg="add del">
          <ac:chgData name="代數白痴 顧" userId="316db6a4f7ef8138" providerId="LiveId" clId="{3A0E3FD4-101E-465D-9FA3-CB1CD09254D0}" dt="2023-08-12T03:22:48.550" v="315"/>
          <ac:spMkLst>
            <pc:docMk/>
            <pc:sldMk cId="754667137" sldId="386"/>
            <ac:spMk id="13" creationId="{E72987BA-769E-7845-9ADC-EA196910249A}"/>
          </ac:spMkLst>
        </pc:spChg>
        <pc:spChg chg="mod">
          <ac:chgData name="代數白痴 顧" userId="316db6a4f7ef8138" providerId="LiveId" clId="{3A0E3FD4-101E-465D-9FA3-CB1CD09254D0}" dt="2023-08-12T03:28:51.856" v="731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3A0E3FD4-101E-465D-9FA3-CB1CD09254D0}" dt="2023-08-12T05:50:21.128" v="1816" actId="2057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3A0E3FD4-101E-465D-9FA3-CB1CD09254D0}" dt="2023-08-12T05:48:56.372" v="1774" actId="114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3A0E3FD4-101E-465D-9FA3-CB1CD09254D0}" dt="2023-08-12T03:28:10.472" v="708" actId="1035"/>
          <ac:spMkLst>
            <pc:docMk/>
            <pc:sldMk cId="754667137" sldId="386"/>
            <ac:spMk id="101" creationId="{665D392D-19FC-71B5-434C-0ABBBC91FB85}"/>
          </ac:spMkLst>
        </pc:spChg>
        <pc:grpChg chg="mod">
          <ac:chgData name="代數白痴 顧" userId="316db6a4f7ef8138" providerId="LiveId" clId="{3A0E3FD4-101E-465D-9FA3-CB1CD09254D0}" dt="2023-08-12T03:26:33.642" v="618" actId="1035"/>
          <ac:grpSpMkLst>
            <pc:docMk/>
            <pc:sldMk cId="754667137" sldId="386"/>
            <ac:grpSpMk id="2" creationId="{9204BB33-F861-B3E8-E94D-762DF3B9352D}"/>
          </ac:grpSpMkLst>
        </pc:grpChg>
        <pc:graphicFrameChg chg="add del">
          <ac:chgData name="代數白痴 顧" userId="316db6a4f7ef8138" providerId="LiveId" clId="{3A0E3FD4-101E-465D-9FA3-CB1CD09254D0}" dt="2023-08-12T03:22:48.550" v="315"/>
          <ac:graphicFrameMkLst>
            <pc:docMk/>
            <pc:sldMk cId="754667137" sldId="386"/>
            <ac:graphicFrameMk id="5" creationId="{8F2190D0-F7F6-F287-AF6E-364447791464}"/>
          </ac:graphicFrameMkLst>
        </pc:graphicFrameChg>
        <pc:graphicFrameChg chg="add del">
          <ac:chgData name="代數白痴 顧" userId="316db6a4f7ef8138" providerId="LiveId" clId="{3A0E3FD4-101E-465D-9FA3-CB1CD09254D0}" dt="2023-08-12T03:22:48.550" v="315"/>
          <ac:graphicFrameMkLst>
            <pc:docMk/>
            <pc:sldMk cId="754667137" sldId="386"/>
            <ac:graphicFrameMk id="6" creationId="{009B6E35-B0B6-0B3B-03E0-8ADBDA27EC3B}"/>
          </ac:graphicFrameMkLst>
        </pc:graphicFrameChg>
        <pc:graphicFrameChg chg="add del">
          <ac:chgData name="代數白痴 顧" userId="316db6a4f7ef8138" providerId="LiveId" clId="{3A0E3FD4-101E-465D-9FA3-CB1CD09254D0}" dt="2023-08-12T03:22:48.550" v="315"/>
          <ac:graphicFrameMkLst>
            <pc:docMk/>
            <pc:sldMk cId="754667137" sldId="386"/>
            <ac:graphicFrameMk id="7" creationId="{B1800392-85CB-4002-B98D-E78ABC330EF6}"/>
          </ac:graphicFrameMkLst>
        </pc:graphicFrameChg>
        <pc:graphicFrameChg chg="add del">
          <ac:chgData name="代數白痴 顧" userId="316db6a4f7ef8138" providerId="LiveId" clId="{3A0E3FD4-101E-465D-9FA3-CB1CD09254D0}" dt="2023-08-12T03:22:48.550" v="315"/>
          <ac:graphicFrameMkLst>
            <pc:docMk/>
            <pc:sldMk cId="754667137" sldId="386"/>
            <ac:graphicFrameMk id="8" creationId="{3EBD2355-9B5B-5BA5-3686-AD4DD703C7AB}"/>
          </ac:graphicFrameMkLst>
        </pc:graphicFrameChg>
        <pc:graphicFrameChg chg="add mod">
          <ac:chgData name="代數白痴 顧" userId="316db6a4f7ef8138" providerId="LiveId" clId="{3A0E3FD4-101E-465D-9FA3-CB1CD09254D0}" dt="2023-08-12T03:27:25.767" v="636" actId="1037"/>
          <ac:graphicFrameMkLst>
            <pc:docMk/>
            <pc:sldMk cId="754667137" sldId="386"/>
            <ac:graphicFrameMk id="14" creationId="{1E0132E2-45BB-7092-1996-CC09D4DFFC20}"/>
          </ac:graphicFrameMkLst>
        </pc:graphicFrameChg>
        <pc:graphicFrameChg chg="add mod">
          <ac:chgData name="代數白痴 顧" userId="316db6a4f7ef8138" providerId="LiveId" clId="{3A0E3FD4-101E-465D-9FA3-CB1CD09254D0}" dt="2023-08-12T03:27:59.733" v="690" actId="1037"/>
          <ac:graphicFrameMkLst>
            <pc:docMk/>
            <pc:sldMk cId="754667137" sldId="386"/>
            <ac:graphicFrameMk id="15" creationId="{D122C354-7E48-13E4-ED8F-39F73838A697}"/>
          </ac:graphicFrameMkLst>
        </pc:graphicFrameChg>
      </pc:sldChg>
      <pc:sldChg chg="addSp modSp mod ord modAnim">
        <pc:chgData name="代數白痴 顧" userId="316db6a4f7ef8138" providerId="LiveId" clId="{3A0E3FD4-101E-465D-9FA3-CB1CD09254D0}" dt="2023-08-12T06:08:24.726" v="2089"/>
        <pc:sldMkLst>
          <pc:docMk/>
          <pc:sldMk cId="731354489" sldId="387"/>
        </pc:sldMkLst>
        <pc:spChg chg="add mod">
          <ac:chgData name="代數白痴 顧" userId="316db6a4f7ef8138" providerId="LiveId" clId="{3A0E3FD4-101E-465D-9FA3-CB1CD09254D0}" dt="2023-08-12T06:07:43.934" v="2085" actId="1038"/>
          <ac:spMkLst>
            <pc:docMk/>
            <pc:sldMk cId="731354489" sldId="387"/>
            <ac:spMk id="7" creationId="{3DC74343-DDF1-4598-E8CF-EDD929E4B93B}"/>
          </ac:spMkLst>
        </pc:spChg>
        <pc:spChg chg="add mod">
          <ac:chgData name="代數白痴 顧" userId="316db6a4f7ef8138" providerId="LiveId" clId="{3A0E3FD4-101E-465D-9FA3-CB1CD09254D0}" dt="2023-08-12T06:07:26.295" v="2048" actId="1076"/>
          <ac:spMkLst>
            <pc:docMk/>
            <pc:sldMk cId="731354489" sldId="387"/>
            <ac:spMk id="8" creationId="{9AC55E35-5E7D-64F5-884D-76A296866BBE}"/>
          </ac:spMkLst>
        </pc:spChg>
        <pc:spChg chg="add mod">
          <ac:chgData name="代數白痴 顧" userId="316db6a4f7ef8138" providerId="LiveId" clId="{3A0E3FD4-101E-465D-9FA3-CB1CD09254D0}" dt="2023-08-12T06:07:34.267" v="2067" actId="1038"/>
          <ac:spMkLst>
            <pc:docMk/>
            <pc:sldMk cId="731354489" sldId="387"/>
            <ac:spMk id="9" creationId="{09ACB39C-ACDD-4272-0F5D-A81A484B736F}"/>
          </ac:spMkLst>
        </pc:spChg>
        <pc:spChg chg="mod">
          <ac:chgData name="代數白痴 顧" userId="316db6a4f7ef8138" providerId="LiveId" clId="{3A0E3FD4-101E-465D-9FA3-CB1CD09254D0}" dt="2023-08-12T03:29:31.820" v="782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3A0E3FD4-101E-465D-9FA3-CB1CD09254D0}" dt="2023-08-12T06:06:50.061" v="2046" actId="114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3A0E3FD4-101E-465D-9FA3-CB1CD09254D0}" dt="2023-08-12T05:49:28.126" v="1791" actId="1036"/>
          <ac:spMkLst>
            <pc:docMk/>
            <pc:sldMk cId="731354489" sldId="387"/>
            <ac:spMk id="85" creationId="{FD9877AB-90D9-85AC-8B35-7C59154D6CA1}"/>
          </ac:spMkLst>
        </pc:spChg>
        <pc:spChg chg="mod">
          <ac:chgData name="代數白痴 顧" userId="316db6a4f7ef8138" providerId="LiveId" clId="{3A0E3FD4-101E-465D-9FA3-CB1CD09254D0}" dt="2023-08-12T05:49:28.126" v="1791" actId="1036"/>
          <ac:spMkLst>
            <pc:docMk/>
            <pc:sldMk cId="731354489" sldId="387"/>
            <ac:spMk id="86" creationId="{7A8B1BF8-834A-95B0-07DE-5087C19188C0}"/>
          </ac:spMkLst>
        </pc:spChg>
        <pc:spChg chg="mod">
          <ac:chgData name="代數白痴 顧" userId="316db6a4f7ef8138" providerId="LiveId" clId="{3A0E3FD4-101E-465D-9FA3-CB1CD09254D0}" dt="2023-08-12T05:51:07.050" v="1822" actId="1035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3A0E3FD4-101E-465D-9FA3-CB1CD09254D0}" dt="2023-08-12T03:34:10.997" v="995" actId="1036"/>
          <ac:spMkLst>
            <pc:docMk/>
            <pc:sldMk cId="731354489" sldId="387"/>
            <ac:spMk id="101" creationId="{665D392D-19FC-71B5-434C-0ABBBC91FB85}"/>
          </ac:spMkLst>
        </pc:spChg>
        <pc:grpChg chg="mod">
          <ac:chgData name="代數白痴 顧" userId="316db6a4f7ef8138" providerId="LiveId" clId="{3A0E3FD4-101E-465D-9FA3-CB1CD09254D0}" dt="2023-08-12T03:32:05.139" v="903" actId="1035"/>
          <ac:grpSpMkLst>
            <pc:docMk/>
            <pc:sldMk cId="731354489" sldId="387"/>
            <ac:grpSpMk id="5" creationId="{4BAA3B68-1C7B-0A3C-CDE3-3D592655F73E}"/>
          </ac:grpSpMkLst>
        </pc:grpChg>
        <pc:cxnChg chg="add mod">
          <ac:chgData name="代數白痴 顧" userId="316db6a4f7ef8138" providerId="LiveId" clId="{3A0E3FD4-101E-465D-9FA3-CB1CD09254D0}" dt="2023-08-12T06:07:43.934" v="2085" actId="1038"/>
          <ac:cxnSpMkLst>
            <pc:docMk/>
            <pc:sldMk cId="731354489" sldId="387"/>
            <ac:cxnSpMk id="2" creationId="{9EA42F19-E06A-4D1A-D18B-6AF2A278A62A}"/>
          </ac:cxnSpMkLst>
        </pc:cxnChg>
        <pc:cxnChg chg="add mod">
          <ac:chgData name="代數白痴 顧" userId="316db6a4f7ef8138" providerId="LiveId" clId="{3A0E3FD4-101E-465D-9FA3-CB1CD09254D0}" dt="2023-08-12T06:07:26.295" v="2048" actId="1076"/>
          <ac:cxnSpMkLst>
            <pc:docMk/>
            <pc:sldMk cId="731354489" sldId="387"/>
            <ac:cxnSpMk id="6" creationId="{6C03EC8D-3AAC-BEB2-DB20-62327A9D1160}"/>
          </ac:cxnSpMkLst>
        </pc:cxnChg>
        <pc:cxnChg chg="add mod">
          <ac:chgData name="代數白痴 顧" userId="316db6a4f7ef8138" providerId="LiveId" clId="{3A0E3FD4-101E-465D-9FA3-CB1CD09254D0}" dt="2023-08-12T06:08:04.573" v="2087" actId="14100"/>
          <ac:cxnSpMkLst>
            <pc:docMk/>
            <pc:sldMk cId="731354489" sldId="387"/>
            <ac:cxnSpMk id="11" creationId="{32046121-3942-9320-C51C-EF6DD965DA89}"/>
          </ac:cxnSpMkLst>
        </pc:cxnChg>
        <pc:cxnChg chg="mod">
          <ac:chgData name="代數白痴 顧" userId="316db6a4f7ef8138" providerId="LiveId" clId="{3A0E3FD4-101E-465D-9FA3-CB1CD09254D0}" dt="2023-08-12T05:49:28.126" v="1791" actId="1036"/>
          <ac:cxnSpMkLst>
            <pc:docMk/>
            <pc:sldMk cId="731354489" sldId="387"/>
            <ac:cxnSpMk id="84" creationId="{85798A49-4654-BF16-EA6F-C7F808DE531E}"/>
          </ac:cxnSpMkLst>
        </pc:cxnChg>
      </pc:sldChg>
      <pc:sldChg chg="addSp delSp modSp mod modAnim">
        <pc:chgData name="代數白痴 顧" userId="316db6a4f7ef8138" providerId="LiveId" clId="{3A0E3FD4-101E-465D-9FA3-CB1CD09254D0}" dt="2023-08-12T06:06:06.034" v="2045"/>
        <pc:sldMkLst>
          <pc:docMk/>
          <pc:sldMk cId="3686676960" sldId="388"/>
        </pc:sldMkLst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11" creationId="{F91EF903-DAA2-F710-6D00-B17EF2E33BD7}"/>
          </ac:spMkLst>
        </pc:spChg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12" creationId="{5E08ADFD-7F7F-2BD4-8E8B-E3409C3671E2}"/>
          </ac:spMkLst>
        </pc:spChg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13" creationId="{B2CDEABD-DEDB-D644-4F71-3BAB561A3AA5}"/>
          </ac:spMkLst>
        </pc:spChg>
        <pc:spChg chg="mod">
          <ac:chgData name="代數白痴 顧" userId="316db6a4f7ef8138" providerId="LiveId" clId="{3A0E3FD4-101E-465D-9FA3-CB1CD09254D0}" dt="2023-08-12T04:02:50.137" v="1378" actId="20577"/>
          <ac:spMkLst>
            <pc:docMk/>
            <pc:sldMk cId="3686676960" sldId="388"/>
            <ac:spMk id="23" creationId="{00000000-0000-0000-0000-000000000000}"/>
          </ac:spMkLst>
        </pc:spChg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24" creationId="{07FFE9AB-3110-4046-A2E3-65DDA02A8D81}"/>
          </ac:spMkLst>
        </pc:spChg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28" creationId="{8F4B70D8-8CD0-C24B-59F5-0E537D4611FE}"/>
          </ac:spMkLst>
        </pc:spChg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29" creationId="{B8796DEF-0928-E764-2D18-7736D6AAE9C1}"/>
          </ac:spMkLst>
        </pc:spChg>
        <pc:spChg chg="add mod">
          <ac:chgData name="代數白痴 顧" userId="316db6a4f7ef8138" providerId="LiveId" clId="{3A0E3FD4-101E-465D-9FA3-CB1CD09254D0}" dt="2023-08-12T06:00:38.484" v="1985" actId="1076"/>
          <ac:spMkLst>
            <pc:docMk/>
            <pc:sldMk cId="3686676960" sldId="388"/>
            <ac:spMk id="30" creationId="{6788957C-EF76-AAA1-A15C-E91ACB86EC11}"/>
          </ac:spMkLst>
        </pc:spChg>
        <pc:spChg chg="add mod">
          <ac:chgData name="代數白痴 顧" userId="316db6a4f7ef8138" providerId="LiveId" clId="{3A0E3FD4-101E-465D-9FA3-CB1CD09254D0}" dt="2023-08-12T06:01:21.563" v="2006" actId="1035"/>
          <ac:spMkLst>
            <pc:docMk/>
            <pc:sldMk cId="3686676960" sldId="388"/>
            <ac:spMk id="31" creationId="{3586E56A-7FD1-0BAE-3DE6-E270049EF89F}"/>
          </ac:spMkLst>
        </pc:spChg>
        <pc:spChg chg="add mod">
          <ac:chgData name="代數白痴 顧" userId="316db6a4f7ef8138" providerId="LiveId" clId="{3A0E3FD4-101E-465D-9FA3-CB1CD09254D0}" dt="2023-08-12T06:01:44.613" v="2018" actId="1035"/>
          <ac:spMkLst>
            <pc:docMk/>
            <pc:sldMk cId="3686676960" sldId="388"/>
            <ac:spMk id="32" creationId="{674B3052-BACF-E1D6-59EE-82CDE308107F}"/>
          </ac:spMkLst>
        </pc:spChg>
        <pc:spChg chg="add mod">
          <ac:chgData name="代數白痴 顧" userId="316db6a4f7ef8138" providerId="LiveId" clId="{3A0E3FD4-101E-465D-9FA3-CB1CD09254D0}" dt="2023-08-12T06:02:10.764" v="2031" actId="1076"/>
          <ac:spMkLst>
            <pc:docMk/>
            <pc:sldMk cId="3686676960" sldId="388"/>
            <ac:spMk id="33" creationId="{97AA1785-6AFF-B634-4BEA-2BE1EBD49F52}"/>
          </ac:spMkLst>
        </pc:spChg>
        <pc:spChg chg="mod">
          <ac:chgData name="代數白痴 顧" userId="316db6a4f7ef8138" providerId="LiveId" clId="{3A0E3FD4-101E-465D-9FA3-CB1CD09254D0}" dt="2023-08-12T03:41:26.914" v="1320" actId="20577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3A0E3FD4-101E-465D-9FA3-CB1CD09254D0}" dt="2023-08-12T05:48:35.209" v="1773" actId="1035"/>
          <ac:spMkLst>
            <pc:docMk/>
            <pc:sldMk cId="3686676960" sldId="388"/>
            <ac:spMk id="85" creationId="{FD9877AB-90D9-85AC-8B35-7C59154D6CA1}"/>
          </ac:spMkLst>
        </pc:spChg>
        <pc:spChg chg="mod">
          <ac:chgData name="代數白痴 顧" userId="316db6a4f7ef8138" providerId="LiveId" clId="{3A0E3FD4-101E-465D-9FA3-CB1CD09254D0}" dt="2023-08-12T05:48:35.209" v="1773" actId="1035"/>
          <ac:spMkLst>
            <pc:docMk/>
            <pc:sldMk cId="3686676960" sldId="388"/>
            <ac:spMk id="86" creationId="{7A8B1BF8-834A-95B0-07DE-5087C19188C0}"/>
          </ac:spMkLst>
        </pc:spChg>
        <pc:spChg chg="mod">
          <ac:chgData name="代數白痴 顧" userId="316db6a4f7ef8138" providerId="LiveId" clId="{3A0E3FD4-101E-465D-9FA3-CB1CD09254D0}" dt="2023-08-12T05:48:35.209" v="1773" actId="1035"/>
          <ac:spMkLst>
            <pc:docMk/>
            <pc:sldMk cId="3686676960" sldId="388"/>
            <ac:spMk id="89" creationId="{9E8FE398-ED8E-E5DE-BD50-E0471252FAF6}"/>
          </ac:spMkLst>
        </pc:spChg>
        <pc:graphicFrameChg chg="add del mod modGraphic">
          <ac:chgData name="代數白痴 顧" userId="316db6a4f7ef8138" providerId="LiveId" clId="{3A0E3FD4-101E-465D-9FA3-CB1CD09254D0}" dt="2023-08-12T05:52:41.572" v="1835" actId="478"/>
          <ac:graphicFrameMkLst>
            <pc:docMk/>
            <pc:sldMk cId="3686676960" sldId="388"/>
            <ac:graphicFrameMk id="2" creationId="{FD13A703-3C19-7E22-788C-1DBD34C26186}"/>
          </ac:graphicFrameMkLst>
        </pc:graphicFrameChg>
        <pc:graphicFrameChg chg="add mod modGraphic">
          <ac:chgData name="代數白痴 顧" userId="316db6a4f7ef8138" providerId="LiveId" clId="{3A0E3FD4-101E-465D-9FA3-CB1CD09254D0}" dt="2023-08-12T06:00:15.988" v="1978" actId="1036"/>
          <ac:graphicFrameMkLst>
            <pc:docMk/>
            <pc:sldMk cId="3686676960" sldId="388"/>
            <ac:graphicFrameMk id="6" creationId="{CBB34EDA-89E0-D323-AA2D-E62DD37AD24D}"/>
          </ac:graphicFrameMkLst>
        </pc:graphicFrame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8" creationId="{4210B4B4-9DF4-E664-841B-E30286DF5020}"/>
          </ac:cxnSpMkLst>
        </pc:cxn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10" creationId="{54165C26-67B7-7F88-9831-D29BA831C836}"/>
          </ac:cxnSpMkLst>
        </pc:cxn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15" creationId="{13EC3642-5E92-91E8-C7C5-811E8AB020D0}"/>
          </ac:cxnSpMkLst>
        </pc:cxn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19" creationId="{19BDBEA5-2FF3-CD94-1BF6-DD37A571165E}"/>
          </ac:cxnSpMkLst>
        </pc:cxn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21" creationId="{41F30F0F-7914-1355-065B-38CFD38E7108}"/>
          </ac:cxnSpMkLst>
        </pc:cxn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26" creationId="{E76473B6-71AB-BB0D-D87E-70D110138CC5}"/>
          </ac:cxnSpMkLst>
        </pc:cxnChg>
        <pc:cxnChg chg="mod">
          <ac:chgData name="代數白痴 顧" userId="316db6a4f7ef8138" providerId="LiveId" clId="{3A0E3FD4-101E-465D-9FA3-CB1CD09254D0}" dt="2023-08-12T05:48:35.209" v="1773" actId="1035"/>
          <ac:cxnSpMkLst>
            <pc:docMk/>
            <pc:sldMk cId="3686676960" sldId="388"/>
            <ac:cxnSpMk id="84" creationId="{85798A49-4654-BF16-EA6F-C7F808DE531E}"/>
          </ac:cxnSpMkLst>
        </pc:cxnChg>
      </pc:sldChg>
    </pc:docChg>
  </pc:docChgLst>
  <pc:docChgLst>
    <pc:chgData name="代數白痴 顧" userId="316db6a4f7ef8138" providerId="LiveId" clId="{9E433390-F8B2-409B-8F2E-FC4CA86BAA19}"/>
    <pc:docChg chg="custSel modSld">
      <pc:chgData name="代數白痴 顧" userId="316db6a4f7ef8138" providerId="LiveId" clId="{9E433390-F8B2-409B-8F2E-FC4CA86BAA19}" dt="2023-09-08T07:47:53.259" v="1367" actId="20577"/>
      <pc:docMkLst>
        <pc:docMk/>
      </pc:docMkLst>
      <pc:sldChg chg="modTransition">
        <pc:chgData name="代數白痴 顧" userId="316db6a4f7ef8138" providerId="LiveId" clId="{9E433390-F8B2-409B-8F2E-FC4CA86BAA19}" dt="2023-09-08T07:27:20.953" v="746"/>
        <pc:sldMkLst>
          <pc:docMk/>
          <pc:sldMk cId="754667137" sldId="386"/>
        </pc:sldMkLst>
      </pc:sldChg>
      <pc:sldChg chg="addSp delSp modSp mod modTransition modAnim">
        <pc:chgData name="代數白痴 顧" userId="316db6a4f7ef8138" providerId="LiveId" clId="{9E433390-F8B2-409B-8F2E-FC4CA86BAA19}" dt="2023-09-08T07:47:53.259" v="1367" actId="20577"/>
        <pc:sldMkLst>
          <pc:docMk/>
          <pc:sldMk cId="731354489" sldId="387"/>
        </pc:sldMkLst>
        <pc:spChg chg="mod">
          <ac:chgData name="代數白痴 顧" userId="316db6a4f7ef8138" providerId="LiveId" clId="{9E433390-F8B2-409B-8F2E-FC4CA86BAA19}" dt="2023-09-08T07:37:43.210" v="1166" actId="113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9E433390-F8B2-409B-8F2E-FC4CA86BAA19}" dt="2023-09-08T07:37:49.979" v="1167" actId="20577"/>
          <ac:spMkLst>
            <pc:docMk/>
            <pc:sldMk cId="731354489" sldId="387"/>
            <ac:spMk id="11" creationId="{E1DEF969-CD1F-71E8-E876-61349B137731}"/>
          </ac:spMkLst>
        </pc:spChg>
        <pc:spChg chg="mod">
          <ac:chgData name="代數白痴 顧" userId="316db6a4f7ef8138" providerId="LiveId" clId="{9E433390-F8B2-409B-8F2E-FC4CA86BAA19}" dt="2023-09-08T07:47:53.259" v="1367" actId="20577"/>
          <ac:spMkLst>
            <pc:docMk/>
            <pc:sldMk cId="731354489" sldId="387"/>
            <ac:spMk id="23" creationId="{00000000-0000-0000-0000-000000000000}"/>
          </ac:spMkLst>
        </pc:spChg>
        <pc:spChg chg="add mod">
          <ac:chgData name="代數白痴 顧" userId="316db6a4f7ef8138" providerId="LiveId" clId="{9E433390-F8B2-409B-8F2E-FC4CA86BAA19}" dt="2023-09-08T07:43:08.888" v="1233" actId="1076"/>
          <ac:spMkLst>
            <pc:docMk/>
            <pc:sldMk cId="731354489" sldId="387"/>
            <ac:spMk id="40" creationId="{C52C5BDE-564C-C529-84DC-B5504D7946AE}"/>
          </ac:spMkLst>
        </pc:spChg>
        <pc:spChg chg="add mod">
          <ac:chgData name="代數白痴 顧" userId="316db6a4f7ef8138" providerId="LiveId" clId="{9E433390-F8B2-409B-8F2E-FC4CA86BAA19}" dt="2023-09-08T07:43:08.888" v="1233" actId="1076"/>
          <ac:spMkLst>
            <pc:docMk/>
            <pc:sldMk cId="731354489" sldId="387"/>
            <ac:spMk id="46" creationId="{44536645-F85A-FC30-B8D8-6F1E2F279DD6}"/>
          </ac:spMkLst>
        </pc:spChg>
        <pc:spChg chg="add mod">
          <ac:chgData name="代數白痴 顧" userId="316db6a4f7ef8138" providerId="LiveId" clId="{9E433390-F8B2-409B-8F2E-FC4CA86BAA19}" dt="2023-09-08T07:43:08.888" v="1233" actId="1076"/>
          <ac:spMkLst>
            <pc:docMk/>
            <pc:sldMk cId="731354489" sldId="387"/>
            <ac:spMk id="47" creationId="{A8FE274F-D327-CAD9-2C8C-B90967633A0C}"/>
          </ac:spMkLst>
        </pc:spChg>
        <pc:spChg chg="add mod">
          <ac:chgData name="代數白痴 顧" userId="316db6a4f7ef8138" providerId="LiveId" clId="{9E433390-F8B2-409B-8F2E-FC4CA86BAA19}" dt="2023-09-08T07:43:08.888" v="1233" actId="1076"/>
          <ac:spMkLst>
            <pc:docMk/>
            <pc:sldMk cId="731354489" sldId="387"/>
            <ac:spMk id="48" creationId="{83D5A95F-5F00-5FD4-12ED-FEF56F1DC412}"/>
          </ac:spMkLst>
        </pc:spChg>
        <pc:spChg chg="add del mod">
          <ac:chgData name="代數白痴 顧" userId="316db6a4f7ef8138" providerId="LiveId" clId="{9E433390-F8B2-409B-8F2E-FC4CA86BAA19}" dt="2023-09-08T07:42:59.521" v="1232" actId="478"/>
          <ac:spMkLst>
            <pc:docMk/>
            <pc:sldMk cId="731354489" sldId="387"/>
            <ac:spMk id="49" creationId="{BCC2D651-3BB2-2EEA-FA01-38F1A43F958A}"/>
          </ac:spMkLst>
        </pc:spChg>
        <pc:spChg chg="add mod">
          <ac:chgData name="代數白痴 顧" userId="316db6a4f7ef8138" providerId="LiveId" clId="{9E433390-F8B2-409B-8F2E-FC4CA86BAA19}" dt="2023-09-08T07:43:29.550" v="1239" actId="1076"/>
          <ac:spMkLst>
            <pc:docMk/>
            <pc:sldMk cId="731354489" sldId="387"/>
            <ac:spMk id="50" creationId="{2ECB437C-2A23-AE50-0799-28B74D6E9D58}"/>
          </ac:spMkLst>
        </pc:spChg>
        <pc:spChg chg="add mod">
          <ac:chgData name="代數白痴 顧" userId="316db6a4f7ef8138" providerId="LiveId" clId="{9E433390-F8B2-409B-8F2E-FC4CA86BAA19}" dt="2023-09-08T07:43:34.863" v="1242" actId="1076"/>
          <ac:spMkLst>
            <pc:docMk/>
            <pc:sldMk cId="731354489" sldId="387"/>
            <ac:spMk id="51" creationId="{CFB68B0B-80FA-9391-25C0-766FA1658BDB}"/>
          </ac:spMkLst>
        </pc:spChg>
        <pc:spChg chg="add mod">
          <ac:chgData name="代數白痴 顧" userId="316db6a4f7ef8138" providerId="LiveId" clId="{9E433390-F8B2-409B-8F2E-FC4CA86BAA19}" dt="2023-09-08T07:45:02.550" v="1284" actId="1076"/>
          <ac:spMkLst>
            <pc:docMk/>
            <pc:sldMk cId="731354489" sldId="387"/>
            <ac:spMk id="52" creationId="{D4AC6BE9-DB3D-0EB4-D436-CD4E56C3E166}"/>
          </ac:spMkLst>
        </pc:spChg>
        <pc:spChg chg="add del mod">
          <ac:chgData name="代數白痴 顧" userId="316db6a4f7ef8138" providerId="LiveId" clId="{9E433390-F8B2-409B-8F2E-FC4CA86BAA19}" dt="2023-09-08T07:45:19.473" v="1300" actId="478"/>
          <ac:spMkLst>
            <pc:docMk/>
            <pc:sldMk cId="731354489" sldId="387"/>
            <ac:spMk id="53" creationId="{4D6D8158-5528-735B-9B4C-83690E7DCD0E}"/>
          </ac:spMkLst>
        </pc:spChg>
        <pc:spChg chg="add mod">
          <ac:chgData name="代數白痴 顧" userId="316db6a4f7ef8138" providerId="LiveId" clId="{9E433390-F8B2-409B-8F2E-FC4CA86BAA19}" dt="2023-09-08T07:45:50.319" v="1312" actId="1076"/>
          <ac:spMkLst>
            <pc:docMk/>
            <pc:sldMk cId="731354489" sldId="387"/>
            <ac:spMk id="54" creationId="{58D3C3C4-0DA3-7175-923E-7CBFD6766D0A}"/>
          </ac:spMkLst>
        </pc:spChg>
        <pc:spChg chg="add mod">
          <ac:chgData name="代數白痴 顧" userId="316db6a4f7ef8138" providerId="LiveId" clId="{9E433390-F8B2-409B-8F2E-FC4CA86BAA19}" dt="2023-09-08T07:46:13.591" v="1328" actId="1076"/>
          <ac:spMkLst>
            <pc:docMk/>
            <pc:sldMk cId="731354489" sldId="387"/>
            <ac:spMk id="55" creationId="{0B7963B7-9DDA-D0EF-9208-34F3AE9EA316}"/>
          </ac:spMkLst>
        </pc:spChg>
        <pc:spChg chg="add mod">
          <ac:chgData name="代數白痴 顧" userId="316db6a4f7ef8138" providerId="LiveId" clId="{9E433390-F8B2-409B-8F2E-FC4CA86BAA19}" dt="2023-09-08T07:45:26.143" v="1301" actId="1076"/>
          <ac:spMkLst>
            <pc:docMk/>
            <pc:sldMk cId="731354489" sldId="387"/>
            <ac:spMk id="56" creationId="{7FF5860F-0EB1-65B5-7D00-AF7650378F20}"/>
          </ac:spMkLst>
        </pc:spChg>
        <pc:spChg chg="add del mod">
          <ac:chgData name="代數白痴 顧" userId="316db6a4f7ef8138" providerId="LiveId" clId="{9E433390-F8B2-409B-8F2E-FC4CA86BAA19}" dt="2023-09-08T07:45:53.731" v="1315" actId="478"/>
          <ac:spMkLst>
            <pc:docMk/>
            <pc:sldMk cId="731354489" sldId="387"/>
            <ac:spMk id="57" creationId="{8F253FE8-B6D4-D40D-C9EA-CA41A37E5EC2}"/>
          </ac:spMkLst>
        </pc:spChg>
        <pc:spChg chg="add mod">
          <ac:chgData name="代數白痴 顧" userId="316db6a4f7ef8138" providerId="LiveId" clId="{9E433390-F8B2-409B-8F2E-FC4CA86BAA19}" dt="2023-09-08T07:46:45.639" v="1332" actId="1076"/>
          <ac:spMkLst>
            <pc:docMk/>
            <pc:sldMk cId="731354489" sldId="387"/>
            <ac:spMk id="58" creationId="{E81C5E0F-2429-C7D3-9281-1D730BC919AD}"/>
          </ac:spMkLst>
        </pc:spChg>
        <pc:spChg chg="mod">
          <ac:chgData name="代數白痴 顧" userId="316db6a4f7ef8138" providerId="LiveId" clId="{9E433390-F8B2-409B-8F2E-FC4CA86BAA19}" dt="2023-09-08T07:26:20.489" v="656" actId="114"/>
          <ac:spMkLst>
            <pc:docMk/>
            <pc:sldMk cId="731354489" sldId="387"/>
            <ac:spMk id="60" creationId="{90ECAF3B-FFFF-A531-AFBE-31708C7D891C}"/>
          </ac:spMkLst>
        </pc:spChg>
        <pc:grpChg chg="mod">
          <ac:chgData name="代數白痴 顧" userId="316db6a4f7ef8138" providerId="LiveId" clId="{9E433390-F8B2-409B-8F2E-FC4CA86BAA19}" dt="2023-09-08T07:38:21.280" v="1175" actId="164"/>
          <ac:grpSpMkLst>
            <pc:docMk/>
            <pc:sldMk cId="731354489" sldId="387"/>
            <ac:grpSpMk id="5" creationId="{89C8AF9F-0B58-DD6F-FB5C-42B7BE73955B}"/>
          </ac:grpSpMkLst>
        </pc:grpChg>
        <pc:grpChg chg="add mod">
          <ac:chgData name="代數白痴 顧" userId="316db6a4f7ef8138" providerId="LiveId" clId="{9E433390-F8B2-409B-8F2E-FC4CA86BAA19}" dt="2023-09-08T07:38:21.280" v="1175" actId="164"/>
          <ac:grpSpMkLst>
            <pc:docMk/>
            <pc:sldMk cId="731354489" sldId="387"/>
            <ac:grpSpMk id="18" creationId="{55F8028A-341E-D746-1FFE-0B3CCC3F044D}"/>
          </ac:grpSpMkLst>
        </pc:grpChg>
        <pc:graphicFrameChg chg="del">
          <ac:chgData name="代數白痴 顧" userId="316db6a4f7ef8138" providerId="LiveId" clId="{9E433390-F8B2-409B-8F2E-FC4CA86BAA19}" dt="2023-09-08T07:20:50.831" v="62" actId="478"/>
          <ac:graphicFrameMkLst>
            <pc:docMk/>
            <pc:sldMk cId="731354489" sldId="387"/>
            <ac:graphicFrameMk id="4" creationId="{1B2DB6FC-D5F8-65EE-B16C-7C54EF0B42F0}"/>
          </ac:graphicFrameMkLst>
        </pc:graphicFrameChg>
        <pc:graphicFrameChg chg="del">
          <ac:chgData name="代數白痴 顧" userId="316db6a4f7ef8138" providerId="LiveId" clId="{9E433390-F8B2-409B-8F2E-FC4CA86BAA19}" dt="2023-09-08T07:20:54.449" v="63" actId="478"/>
          <ac:graphicFrameMkLst>
            <pc:docMk/>
            <pc:sldMk cId="731354489" sldId="387"/>
            <ac:graphicFrameMk id="8" creationId="{762DAC84-C597-047A-7298-3BBB973E85D6}"/>
          </ac:graphicFrameMkLst>
        </pc:graphicFrameChg>
        <pc:graphicFrameChg chg="add mod">
          <ac:chgData name="代數白痴 顧" userId="316db6a4f7ef8138" providerId="LiveId" clId="{9E433390-F8B2-409B-8F2E-FC4CA86BAA19}" dt="2023-09-08T07:38:21.280" v="1175" actId="164"/>
          <ac:graphicFrameMkLst>
            <pc:docMk/>
            <pc:sldMk cId="731354489" sldId="387"/>
            <ac:graphicFrameMk id="14" creationId="{50D093AF-3C65-1891-3529-C905BBF679CC}"/>
          </ac:graphicFrameMkLst>
        </pc:graphicFrameChg>
        <pc:picChg chg="add mod">
          <ac:chgData name="代數白痴 顧" userId="316db6a4f7ef8138" providerId="LiveId" clId="{9E433390-F8B2-409B-8F2E-FC4CA86BAA19}" dt="2023-09-08T07:38:21.280" v="1175" actId="164"/>
          <ac:picMkLst>
            <pc:docMk/>
            <pc:sldMk cId="731354489" sldId="387"/>
            <ac:picMk id="16" creationId="{B4DAC249-9FE9-202A-37F3-ADC9EC0A4C3F}"/>
          </ac:picMkLst>
        </pc:picChg>
        <pc:inkChg chg="add del">
          <ac:chgData name="代數白痴 顧" userId="316db6a4f7ef8138" providerId="LiveId" clId="{9E433390-F8B2-409B-8F2E-FC4CA86BAA19}" dt="2023-09-08T07:38:56.709" v="1176" actId="478"/>
          <ac:inkMkLst>
            <pc:docMk/>
            <pc:sldMk cId="731354489" sldId="387"/>
            <ac:inkMk id="13" creationId="{D11C586E-80E8-6139-423D-E4D34804EAC2}"/>
          </ac:inkMkLst>
        </pc:inkChg>
        <pc:cxnChg chg="add mod">
          <ac:chgData name="代數白痴 顧" userId="316db6a4f7ef8138" providerId="LiveId" clId="{9E433390-F8B2-409B-8F2E-FC4CA86BAA19}" dt="2023-09-08T07:26:59.770" v="701" actId="692"/>
          <ac:cxnSpMkLst>
            <pc:docMk/>
            <pc:sldMk cId="731354489" sldId="387"/>
            <ac:cxnSpMk id="3" creationId="{B0EA6AA6-9037-3B34-27D4-95EDE383CDB5}"/>
          </ac:cxnSpMkLst>
        </pc:cxnChg>
        <pc:cxnChg chg="mod">
          <ac:chgData name="代數白痴 顧" userId="316db6a4f7ef8138" providerId="LiveId" clId="{9E433390-F8B2-409B-8F2E-FC4CA86BAA19}" dt="2023-09-08T07:38:14.775" v="1174" actId="14100"/>
          <ac:cxnSpMkLst>
            <pc:docMk/>
            <pc:sldMk cId="731354489" sldId="387"/>
            <ac:cxnSpMk id="6" creationId="{A7B11E46-14D2-3034-B912-07129D071934}"/>
          </ac:cxnSpMkLst>
        </pc:cxnChg>
        <pc:cxnChg chg="add mod">
          <ac:chgData name="代數白痴 顧" userId="316db6a4f7ef8138" providerId="LiveId" clId="{9E433390-F8B2-409B-8F2E-FC4CA86BAA19}" dt="2023-09-08T07:27:09.816" v="743" actId="1037"/>
          <ac:cxnSpMkLst>
            <pc:docMk/>
            <pc:sldMk cId="731354489" sldId="387"/>
            <ac:cxnSpMk id="12" creationId="{9A0394E8-1359-F95A-8BC0-5DDBFB867B6D}"/>
          </ac:cxnSpMkLst>
        </pc:cxnChg>
        <pc:cxnChg chg="add mod">
          <ac:chgData name="代數白痴 顧" userId="316db6a4f7ef8138" providerId="LiveId" clId="{9E433390-F8B2-409B-8F2E-FC4CA86BAA19}" dt="2023-09-08T07:43:08.888" v="1233" actId="1076"/>
          <ac:cxnSpMkLst>
            <pc:docMk/>
            <pc:sldMk cId="731354489" sldId="387"/>
            <ac:cxnSpMk id="20" creationId="{28141137-BD76-EEFE-7056-08AB798AB341}"/>
          </ac:cxnSpMkLst>
        </pc:cxnChg>
        <pc:cxnChg chg="add mod">
          <ac:chgData name="代數白痴 顧" userId="316db6a4f7ef8138" providerId="LiveId" clId="{9E433390-F8B2-409B-8F2E-FC4CA86BAA19}" dt="2023-09-08T07:43:08.888" v="1233" actId="1076"/>
          <ac:cxnSpMkLst>
            <pc:docMk/>
            <pc:sldMk cId="731354489" sldId="387"/>
            <ac:cxnSpMk id="22" creationId="{30F3D38F-2C0F-7AA6-B8BB-9D6C4C72931C}"/>
          </ac:cxnSpMkLst>
        </pc:cxnChg>
        <pc:cxnChg chg="add mod">
          <ac:chgData name="代數白痴 顧" userId="316db6a4f7ef8138" providerId="LiveId" clId="{9E433390-F8B2-409B-8F2E-FC4CA86BAA19}" dt="2023-09-08T07:43:08.888" v="1233" actId="1076"/>
          <ac:cxnSpMkLst>
            <pc:docMk/>
            <pc:sldMk cId="731354489" sldId="387"/>
            <ac:cxnSpMk id="30" creationId="{B265EC50-09D6-90B9-CF3B-B6F036E64617}"/>
          </ac:cxnSpMkLst>
        </pc:cxnChg>
        <pc:cxnChg chg="add mod">
          <ac:chgData name="代數白痴 顧" userId="316db6a4f7ef8138" providerId="LiveId" clId="{9E433390-F8B2-409B-8F2E-FC4CA86BAA19}" dt="2023-09-08T07:43:08.888" v="1233" actId="1076"/>
          <ac:cxnSpMkLst>
            <pc:docMk/>
            <pc:sldMk cId="731354489" sldId="387"/>
            <ac:cxnSpMk id="32" creationId="{D16CF73A-9252-73CA-5B65-4CA600B9BE4A}"/>
          </ac:cxnSpMkLst>
        </pc:cxnChg>
        <pc:cxnChg chg="add mod">
          <ac:chgData name="代數白痴 顧" userId="316db6a4f7ef8138" providerId="LiveId" clId="{9E433390-F8B2-409B-8F2E-FC4CA86BAA19}" dt="2023-09-08T07:43:08.888" v="1233" actId="1076"/>
          <ac:cxnSpMkLst>
            <pc:docMk/>
            <pc:sldMk cId="731354489" sldId="387"/>
            <ac:cxnSpMk id="42" creationId="{CF541F9A-EA4F-645C-4E58-F57AA66FE0FB}"/>
          </ac:cxnSpMkLst>
        </pc:cxnChg>
        <pc:cxnChg chg="add mod">
          <ac:chgData name="代數白痴 顧" userId="316db6a4f7ef8138" providerId="LiveId" clId="{9E433390-F8B2-409B-8F2E-FC4CA86BAA19}" dt="2023-09-08T07:43:08.888" v="1233" actId="1076"/>
          <ac:cxnSpMkLst>
            <pc:docMk/>
            <pc:sldMk cId="731354489" sldId="387"/>
            <ac:cxnSpMk id="44" creationId="{219E13A6-B738-F029-9808-BEF11D220196}"/>
          </ac:cxnSpMkLst>
        </pc:cxnChg>
      </pc:sldChg>
      <pc:sldChg chg="modSp mod modTransition modNotesTx">
        <pc:chgData name="代數白痴 顧" userId="316db6a4f7ef8138" providerId="LiveId" clId="{9E433390-F8B2-409B-8F2E-FC4CA86BAA19}" dt="2023-09-08T07:27:20.951" v="744"/>
        <pc:sldMkLst>
          <pc:docMk/>
          <pc:sldMk cId="151402070" sldId="390"/>
        </pc:sldMkLst>
        <pc:spChg chg="mod">
          <ac:chgData name="代數白痴 顧" userId="316db6a4f7ef8138" providerId="LiveId" clId="{9E433390-F8B2-409B-8F2E-FC4CA86BAA19}" dt="2023-09-08T07:13:19.563" v="19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modTransition">
        <pc:chgData name="代數白痴 顧" userId="316db6a4f7ef8138" providerId="LiveId" clId="{9E433390-F8B2-409B-8F2E-FC4CA86BAA19}" dt="2023-09-08T07:27:20.954" v="747"/>
        <pc:sldMkLst>
          <pc:docMk/>
          <pc:sldMk cId="2267038628" sldId="392"/>
        </pc:sldMkLst>
      </pc:sldChg>
    </pc:docChg>
  </pc:docChgLst>
  <pc:docChgLst>
    <pc:chgData name="代數白痴 顧" userId="316db6a4f7ef8138" providerId="LiveId" clId="{99653DCE-4835-4437-AE18-519D870C1835}"/>
    <pc:docChg chg="custSel modSld">
      <pc:chgData name="代數白痴 顧" userId="316db6a4f7ef8138" providerId="LiveId" clId="{99653DCE-4835-4437-AE18-519D870C1835}" dt="2023-08-24T02:39:45.288" v="2865" actId="20577"/>
      <pc:docMkLst>
        <pc:docMk/>
      </pc:docMkLst>
      <pc:sldChg chg="modTransition">
        <pc:chgData name="代數白痴 顧" userId="316db6a4f7ef8138" providerId="LiveId" clId="{99653DCE-4835-4437-AE18-519D870C1835}" dt="2023-08-24T02:23:18.429" v="529"/>
        <pc:sldMkLst>
          <pc:docMk/>
          <pc:sldMk cId="754667137" sldId="386"/>
        </pc:sldMkLst>
      </pc:sldChg>
      <pc:sldChg chg="addSp delSp modSp mod modTransition delAnim modAnim modNotesTx">
        <pc:chgData name="代數白痴 顧" userId="316db6a4f7ef8138" providerId="LiveId" clId="{99653DCE-4835-4437-AE18-519D870C1835}" dt="2023-08-24T02:39:45.288" v="2865" actId="20577"/>
        <pc:sldMkLst>
          <pc:docMk/>
          <pc:sldMk cId="731354489" sldId="387"/>
        </pc:sldMkLst>
        <pc:spChg chg="mod topLvl">
          <ac:chgData name="代數白痴 顧" userId="316db6a4f7ef8138" providerId="LiveId" clId="{99653DCE-4835-4437-AE18-519D870C1835}" dt="2023-08-24T02:25:59.688" v="551" actId="164"/>
          <ac:spMkLst>
            <pc:docMk/>
            <pc:sldMk cId="731354489" sldId="387"/>
            <ac:spMk id="4" creationId="{8A4B01F3-9D04-45D0-43DC-0AEE9F8DF44A}"/>
          </ac:spMkLst>
        </pc:spChg>
        <pc:spChg chg="mod">
          <ac:chgData name="代數白痴 顧" userId="316db6a4f7ef8138" providerId="LiveId" clId="{99653DCE-4835-4437-AE18-519D870C1835}" dt="2023-08-24T02:19:17.836" v="398" actId="1036"/>
          <ac:spMkLst>
            <pc:docMk/>
            <pc:sldMk cId="731354489" sldId="387"/>
            <ac:spMk id="7" creationId="{B0096290-3663-9075-B956-0AE9868927D8}"/>
          </ac:spMkLst>
        </pc:spChg>
        <pc:spChg chg="mod topLvl">
          <ac:chgData name="代數白痴 顧" userId="316db6a4f7ef8138" providerId="LiveId" clId="{99653DCE-4835-4437-AE18-519D870C1835}" dt="2023-08-24T02:25:59.688" v="551" actId="164"/>
          <ac:spMkLst>
            <pc:docMk/>
            <pc:sldMk cId="731354489" sldId="387"/>
            <ac:spMk id="8" creationId="{B6ED230F-2DF2-F6E8-D04C-F2C879EF0BB8}"/>
          </ac:spMkLst>
        </pc:spChg>
        <pc:spChg chg="mod">
          <ac:chgData name="代數白痴 顧" userId="316db6a4f7ef8138" providerId="LiveId" clId="{99653DCE-4835-4437-AE18-519D870C1835}" dt="2023-08-24T02:19:17.836" v="398" actId="1036"/>
          <ac:spMkLst>
            <pc:docMk/>
            <pc:sldMk cId="731354489" sldId="387"/>
            <ac:spMk id="9" creationId="{8AA9346C-DDDA-D585-DDA6-CC633F82C8F8}"/>
          </ac:spMkLst>
        </pc:spChg>
        <pc:spChg chg="mod">
          <ac:chgData name="代數白痴 顧" userId="316db6a4f7ef8138" providerId="LiveId" clId="{99653DCE-4835-4437-AE18-519D870C1835}" dt="2023-08-24T02:19:17.836" v="398" actId="1036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99653DCE-4835-4437-AE18-519D870C1835}" dt="2023-08-24T02:15:29.292" v="75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99653DCE-4835-4437-AE18-519D870C1835}" dt="2023-08-24T02:17:17.166" v="227" actId="947"/>
          <ac:spMkLst>
            <pc:docMk/>
            <pc:sldMk cId="731354489" sldId="387"/>
            <ac:spMk id="60" creationId="{90ECAF3B-FFFF-A531-AFBE-31708C7D891C}"/>
          </ac:spMkLst>
        </pc:spChg>
        <pc:grpChg chg="add del mod">
          <ac:chgData name="代數白痴 顧" userId="316db6a4f7ef8138" providerId="LiveId" clId="{99653DCE-4835-4437-AE18-519D870C1835}" dt="2023-08-24T02:24:45.829" v="535" actId="165"/>
          <ac:grpSpMkLst>
            <pc:docMk/>
            <pc:sldMk cId="731354489" sldId="387"/>
            <ac:grpSpMk id="3" creationId="{FCC8BE54-CAD9-F479-4CD6-D75AD6592DB6}"/>
          </ac:grpSpMkLst>
        </pc:grpChg>
        <pc:grpChg chg="topLvl">
          <ac:chgData name="代數白痴 顧" userId="316db6a4f7ef8138" providerId="LiveId" clId="{99653DCE-4835-4437-AE18-519D870C1835}" dt="2023-08-24T02:12:42.793" v="36" actId="478"/>
          <ac:grpSpMkLst>
            <pc:docMk/>
            <pc:sldMk cId="731354489" sldId="387"/>
            <ac:grpSpMk id="5" creationId="{89C8AF9F-0B58-DD6F-FB5C-42B7BE73955B}"/>
          </ac:grpSpMkLst>
        </pc:grpChg>
        <pc:grpChg chg="add mod">
          <ac:chgData name="代數白痴 顧" userId="316db6a4f7ef8138" providerId="LiveId" clId="{99653DCE-4835-4437-AE18-519D870C1835}" dt="2023-08-24T02:25:59.688" v="551" actId="164"/>
          <ac:grpSpMkLst>
            <pc:docMk/>
            <pc:sldMk cId="731354489" sldId="387"/>
            <ac:grpSpMk id="12" creationId="{AB56BA6E-784E-10F2-6A22-7E7E4DBF964C}"/>
          </ac:grpSpMkLst>
        </pc:grpChg>
        <pc:grpChg chg="del">
          <ac:chgData name="代數白痴 顧" userId="316db6a4f7ef8138" providerId="LiveId" clId="{99653DCE-4835-4437-AE18-519D870C1835}" dt="2023-08-24T02:12:42.793" v="36" actId="478"/>
          <ac:grpSpMkLst>
            <pc:docMk/>
            <pc:sldMk cId="731354489" sldId="387"/>
            <ac:grpSpMk id="2058" creationId="{C304607A-4A70-8E8D-820A-5F3C3B51CF5E}"/>
          </ac:grpSpMkLst>
        </pc:grpChg>
        <pc:picChg chg="del">
          <ac:chgData name="代數白痴 顧" userId="316db6a4f7ef8138" providerId="LiveId" clId="{99653DCE-4835-4437-AE18-519D870C1835}" dt="2023-08-24T02:12:41.257" v="35" actId="478"/>
          <ac:picMkLst>
            <pc:docMk/>
            <pc:sldMk cId="731354489" sldId="387"/>
            <ac:picMk id="24" creationId="{92C546EC-BCD3-552D-8D62-B8565686FA83}"/>
          </ac:picMkLst>
        </pc:picChg>
        <pc:picChg chg="del topLvl">
          <ac:chgData name="代數白痴 顧" userId="316db6a4f7ef8138" providerId="LiveId" clId="{99653DCE-4835-4437-AE18-519D870C1835}" dt="2023-08-24T02:12:42.793" v="36" actId="478"/>
          <ac:picMkLst>
            <pc:docMk/>
            <pc:sldMk cId="731354489" sldId="387"/>
            <ac:picMk id="36" creationId="{33C9DCC9-6E48-433B-F008-EB9698DBDA10}"/>
          </ac:picMkLst>
        </pc:picChg>
        <pc:cxnChg chg="mod">
          <ac:chgData name="代數白痴 顧" userId="316db6a4f7ef8138" providerId="LiveId" clId="{99653DCE-4835-4437-AE18-519D870C1835}" dt="2023-08-24T02:19:17.836" v="398" actId="1036"/>
          <ac:cxnSpMkLst>
            <pc:docMk/>
            <pc:sldMk cId="731354489" sldId="387"/>
            <ac:cxnSpMk id="6" creationId="{A7B11E46-14D2-3034-B912-07129D071934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13" creationId="{EB7841B6-E354-0170-C0AA-2F09CE90F7FF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26" creationId="{621871BD-343F-A972-9BD9-6227899E1B47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27" creationId="{49865E95-20EE-A20E-392B-6492C4D010E2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28" creationId="{FC5A00D2-AD6E-4E7E-0CB3-EE8B7C6636F7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29" creationId="{4C7A5C5D-51FD-C6B4-0D3E-A743E73D650A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31" creationId="{25FA9DA7-2EC1-39B5-AE2E-C6531695D637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32" creationId="{CAAAF4B5-DE05-87E2-CF70-8625EE93A492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33" creationId="{C2C77AAE-E7A0-5A73-6516-966EE5716C5F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34" creationId="{C085C8E1-0613-22BD-F067-A944D7EF40C1}"/>
          </ac:cxnSpMkLst>
        </pc:cxnChg>
        <pc:cxnChg chg="del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48" creationId="{2A8F477D-55DD-F85E-9574-5EBD47D29542}"/>
          </ac:cxnSpMkLst>
        </pc:cxnChg>
        <pc:cxnChg chg="del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52" creationId="{70748036-EFAA-9314-B935-9D22CD23DC2D}"/>
          </ac:cxnSpMkLst>
        </pc:cxnChg>
        <pc:cxnChg chg="del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55" creationId="{A6E83F91-9A27-E7DF-B199-5500A43D52EA}"/>
          </ac:cxnSpMkLst>
        </pc:cxnChg>
        <pc:cxnChg chg="del mod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57" creationId="{7EDE8BCB-A1E7-DAC6-2E18-38F3C48B7CB8}"/>
          </ac:cxnSpMkLst>
        </pc:cxnChg>
        <pc:cxnChg chg="del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59" creationId="{090EF3D5-193F-FEF6-FBD8-18929AA6DCF1}"/>
          </ac:cxnSpMkLst>
        </pc:cxnChg>
        <pc:cxnChg chg="del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62" creationId="{7FB079F7-5B56-4800-37EC-D1036F111DD4}"/>
          </ac:cxnSpMkLst>
        </pc:cxnChg>
        <pc:cxnChg chg="del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2056" creationId="{F25BEEC8-B2C1-D6F0-FDF5-17595D0C7639}"/>
          </ac:cxnSpMkLst>
        </pc:cxnChg>
      </pc:sldChg>
      <pc:sldChg chg="modTransition">
        <pc:chgData name="代數白痴 顧" userId="316db6a4f7ef8138" providerId="LiveId" clId="{99653DCE-4835-4437-AE18-519D870C1835}" dt="2023-08-24T02:23:18.429" v="530"/>
        <pc:sldMkLst>
          <pc:docMk/>
          <pc:sldMk cId="3686676960" sldId="388"/>
        </pc:sldMkLst>
      </pc:sldChg>
      <pc:sldChg chg="modSp mod modTransition modNotesTx">
        <pc:chgData name="代數白痴 顧" userId="316db6a4f7ef8138" providerId="LiveId" clId="{99653DCE-4835-4437-AE18-519D870C1835}" dt="2023-08-24T02:23:18.422" v="527"/>
        <pc:sldMkLst>
          <pc:docMk/>
          <pc:sldMk cId="151402070" sldId="390"/>
        </pc:sldMkLst>
        <pc:spChg chg="mod">
          <ac:chgData name="代數白痴 顧" userId="316db6a4f7ef8138" providerId="LiveId" clId="{99653DCE-4835-4437-AE18-519D870C1835}" dt="2023-08-24T02:12:22.250" v="19" actId="20577"/>
          <ac:spMkLst>
            <pc:docMk/>
            <pc:sldMk cId="151402070" sldId="390"/>
            <ac:spMk id="2" creationId="{2ED883B7-7BB5-3569-0000-ECC75BEFD414}"/>
          </ac:spMkLst>
        </pc:spChg>
      </pc:sldChg>
    </pc:docChg>
  </pc:docChgLst>
  <pc:docChgLst>
    <pc:chgData name="代數白痴 顧" userId="316db6a4f7ef8138" providerId="LiveId" clId="{B249ED34-4B87-4BF6-AEFF-9B4A5EEDB29E}"/>
    <pc:docChg chg="custSel modSld">
      <pc:chgData name="代數白痴 顧" userId="316db6a4f7ef8138" providerId="LiveId" clId="{B249ED34-4B87-4BF6-AEFF-9B4A5EEDB29E}" dt="2023-08-09T09:05:41.455" v="2143" actId="20577"/>
      <pc:docMkLst>
        <pc:docMk/>
      </pc:docMkLst>
      <pc:sldChg chg="addSp delSp modSp mod modTransition modNotesTx">
        <pc:chgData name="代數白痴 顧" userId="316db6a4f7ef8138" providerId="LiveId" clId="{B249ED34-4B87-4BF6-AEFF-9B4A5EEDB29E}" dt="2023-08-09T09:05:41.455" v="2143" actId="20577"/>
        <pc:sldMkLst>
          <pc:docMk/>
          <pc:sldMk cId="2873434386" sldId="379"/>
        </pc:sldMkLst>
        <pc:spChg chg="mod">
          <ac:chgData name="代數白痴 顧" userId="316db6a4f7ef8138" providerId="LiveId" clId="{B249ED34-4B87-4BF6-AEFF-9B4A5EEDB29E}" dt="2023-08-07T13:09:49.639" v="1336" actId="20578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B249ED34-4B87-4BF6-AEFF-9B4A5EEDB29E}" dt="2023-08-07T13:02:03.513" v="878" actId="14100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B249ED34-4B87-4BF6-AEFF-9B4A5EEDB29E}" dt="2023-08-07T13:01:58.420" v="877" actId="1036"/>
          <ac:spMkLst>
            <pc:docMk/>
            <pc:sldMk cId="2873434386" sldId="379"/>
            <ac:spMk id="101" creationId="{665D392D-19FC-71B5-434C-0ABBBC91FB85}"/>
          </ac:spMkLst>
        </pc:spChg>
        <pc:grpChg chg="mod topLvl">
          <ac:chgData name="代數白痴 顧" userId="316db6a4f7ef8138" providerId="LiveId" clId="{B249ED34-4B87-4BF6-AEFF-9B4A5EEDB29E}" dt="2023-08-07T13:01:52.517" v="863" actId="1036"/>
          <ac:grpSpMkLst>
            <pc:docMk/>
            <pc:sldMk cId="2873434386" sldId="379"/>
            <ac:grpSpMk id="2" creationId="{9204BB33-F861-B3E8-E94D-762DF3B9352D}"/>
          </ac:grpSpMkLst>
        </pc:grpChg>
        <pc:grpChg chg="del">
          <ac:chgData name="代數白痴 顧" userId="316db6a4f7ef8138" providerId="LiveId" clId="{B249ED34-4B87-4BF6-AEFF-9B4A5EEDB29E}" dt="2023-08-07T12:58:16.081" v="429" actId="478"/>
          <ac:grpSpMkLst>
            <pc:docMk/>
            <pc:sldMk cId="2873434386" sldId="379"/>
            <ac:grpSpMk id="13" creationId="{164BC26C-AAB5-418F-2378-137A36FC5E61}"/>
          </ac:grpSpMkLst>
        </pc:grpChg>
        <pc:graphicFrameChg chg="del">
          <ac:chgData name="代數白痴 顧" userId="316db6a4f7ef8138" providerId="LiveId" clId="{B249ED34-4B87-4BF6-AEFF-9B4A5EEDB29E}" dt="2023-08-07T12:58:11.283" v="426" actId="478"/>
          <ac:graphicFrameMkLst>
            <pc:docMk/>
            <pc:sldMk cId="2873434386" sldId="379"/>
            <ac:graphicFrameMk id="9" creationId="{2CA7BFCE-5233-06BF-7AFA-E2CCEC723A53}"/>
          </ac:graphicFrameMkLst>
        </pc:graphicFrameChg>
        <pc:graphicFrameChg chg="del">
          <ac:chgData name="代數白痴 顧" userId="316db6a4f7ef8138" providerId="LiveId" clId="{B249ED34-4B87-4BF6-AEFF-9B4A5EEDB29E}" dt="2023-08-07T12:58:13.048" v="427" actId="478"/>
          <ac:graphicFrameMkLst>
            <pc:docMk/>
            <pc:sldMk cId="2873434386" sldId="379"/>
            <ac:graphicFrameMk id="10" creationId="{6E083DE3-13D9-77CD-3951-E7D11B207DC8}"/>
          </ac:graphicFrameMkLst>
        </pc:graphicFrameChg>
        <pc:graphicFrameChg chg="del">
          <ac:chgData name="代數白痴 顧" userId="316db6a4f7ef8138" providerId="LiveId" clId="{B249ED34-4B87-4BF6-AEFF-9B4A5EEDB29E}" dt="2023-08-07T12:58:14.565" v="428" actId="478"/>
          <ac:graphicFrameMkLst>
            <pc:docMk/>
            <pc:sldMk cId="2873434386" sldId="379"/>
            <ac:graphicFrameMk id="11" creationId="{7130D79C-3585-2A99-9CBF-30D4FD15B600}"/>
          </ac:graphicFrameMkLst>
        </pc:graphicFrameChg>
        <pc:graphicFrameChg chg="del topLvl">
          <ac:chgData name="代數白痴 顧" userId="316db6a4f7ef8138" providerId="LiveId" clId="{B249ED34-4B87-4BF6-AEFF-9B4A5EEDB29E}" dt="2023-08-07T12:58:16.081" v="429" actId="478"/>
          <ac:graphicFrameMkLst>
            <pc:docMk/>
            <pc:sldMk cId="2873434386" sldId="379"/>
            <ac:graphicFrameMk id="12" creationId="{7B4A49F4-2F4A-67A8-99CB-376DBAA603D0}"/>
          </ac:graphicFrameMkLst>
        </pc:graphicFrameChg>
        <pc:picChg chg="add mod">
          <ac:chgData name="代數白痴 顧" userId="316db6a4f7ef8138" providerId="LiveId" clId="{B249ED34-4B87-4BF6-AEFF-9B4A5EEDB29E}" dt="2023-08-07T12:58:39.175" v="434" actId="14100"/>
          <ac:picMkLst>
            <pc:docMk/>
            <pc:sldMk cId="2873434386" sldId="379"/>
            <ac:picMk id="5" creationId="{BC1F925B-0C3B-2CBA-E942-A09FF91D4971}"/>
          </ac:picMkLst>
        </pc:picChg>
        <pc:picChg chg="del">
          <ac:chgData name="代數白痴 顧" userId="316db6a4f7ef8138" providerId="LiveId" clId="{B249ED34-4B87-4BF6-AEFF-9B4A5EEDB29E}" dt="2023-08-07T12:54:17.871" v="16" actId="478"/>
          <ac:picMkLst>
            <pc:docMk/>
            <pc:sldMk cId="2873434386" sldId="379"/>
            <ac:picMk id="8" creationId="{E482A0AF-79F4-07BD-CBC7-1B43C52BC991}"/>
          </ac:picMkLst>
        </pc:picChg>
      </pc:sldChg>
      <pc:sldChg chg="modSp mod modTransition">
        <pc:chgData name="代數白痴 顧" userId="316db6a4f7ef8138" providerId="LiveId" clId="{B249ED34-4B87-4BF6-AEFF-9B4A5EEDB29E}" dt="2023-08-07T12:58:43.330" v="435"/>
        <pc:sldMkLst>
          <pc:docMk/>
          <pc:sldMk cId="371298532" sldId="385"/>
        </pc:sldMkLst>
        <pc:spChg chg="mod">
          <ac:chgData name="代數白痴 顧" userId="316db6a4f7ef8138" providerId="LiveId" clId="{B249ED34-4B87-4BF6-AEFF-9B4A5EEDB29E}" dt="2023-08-07T12:54:11.397" v="15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delSp modSp mod modTransition">
        <pc:chgData name="代數白痴 顧" userId="316db6a4f7ef8138" providerId="LiveId" clId="{B249ED34-4B87-4BF6-AEFF-9B4A5EEDB29E}" dt="2023-08-07T13:24:12.615" v="2130" actId="20577"/>
        <pc:sldMkLst>
          <pc:docMk/>
          <pc:sldMk cId="754667137" sldId="386"/>
        </pc:sldMkLst>
        <pc:spChg chg="mod">
          <ac:chgData name="代數白痴 顧" userId="316db6a4f7ef8138" providerId="LiveId" clId="{B249ED34-4B87-4BF6-AEFF-9B4A5EEDB29E}" dt="2023-08-07T13:07:19.981" v="917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B249ED34-4B87-4BF6-AEFF-9B4A5EEDB29E}" dt="2023-08-07T13:10:39.182" v="1451" actId="1036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B249ED34-4B87-4BF6-AEFF-9B4A5EEDB29E}" dt="2023-08-07T13:24:12.615" v="2130" actId="2057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B249ED34-4B87-4BF6-AEFF-9B4A5EEDB29E}" dt="2023-08-07T13:14:21.596" v="2070" actId="1036"/>
          <ac:spMkLst>
            <pc:docMk/>
            <pc:sldMk cId="754667137" sldId="386"/>
            <ac:spMk id="101" creationId="{665D392D-19FC-71B5-434C-0ABBBC91FB85}"/>
          </ac:spMkLst>
        </pc:spChg>
        <pc:grpChg chg="mod">
          <ac:chgData name="代數白痴 顧" userId="316db6a4f7ef8138" providerId="LiveId" clId="{B249ED34-4B87-4BF6-AEFF-9B4A5EEDB29E}" dt="2023-08-07T13:13:50.752" v="2051" actId="1036"/>
          <ac:grpSpMkLst>
            <pc:docMk/>
            <pc:sldMk cId="754667137" sldId="386"/>
            <ac:grpSpMk id="2" creationId="{9204BB33-F861-B3E8-E94D-762DF3B9352D}"/>
          </ac:grpSpMkLst>
        </pc:grpChg>
        <pc:graphicFrameChg chg="del">
          <ac:chgData name="代數白痴 顧" userId="316db6a4f7ef8138" providerId="LiveId" clId="{B249ED34-4B87-4BF6-AEFF-9B4A5EEDB29E}" dt="2023-08-07T13:06:36.110" v="879" actId="478"/>
          <ac:graphicFrameMkLst>
            <pc:docMk/>
            <pc:sldMk cId="754667137" sldId="386"/>
            <ac:graphicFrameMk id="5" creationId="{35A421BD-0FFD-D8A6-7FF6-E52E58386377}"/>
          </ac:graphicFrameMkLst>
        </pc:graphicFrameChg>
        <pc:graphicFrameChg chg="del">
          <ac:chgData name="代數白痴 顧" userId="316db6a4f7ef8138" providerId="LiveId" clId="{B249ED34-4B87-4BF6-AEFF-9B4A5EEDB29E}" dt="2023-08-07T13:06:37.610" v="881" actId="478"/>
          <ac:graphicFrameMkLst>
            <pc:docMk/>
            <pc:sldMk cId="754667137" sldId="386"/>
            <ac:graphicFrameMk id="6" creationId="{476787BE-D0BF-3456-7E98-3B33DBF30D8E}"/>
          </ac:graphicFrameMkLst>
        </pc:graphicFrameChg>
        <pc:graphicFrameChg chg="del">
          <ac:chgData name="代數白痴 顧" userId="316db6a4f7ef8138" providerId="LiveId" clId="{B249ED34-4B87-4BF6-AEFF-9B4A5EEDB29E}" dt="2023-08-07T13:06:36.750" v="880" actId="478"/>
          <ac:graphicFrameMkLst>
            <pc:docMk/>
            <pc:sldMk cId="754667137" sldId="386"/>
            <ac:graphicFrameMk id="7" creationId="{9CC6DEBC-AA27-50DE-9453-2E4EF875BCDA}"/>
          </ac:graphicFrameMkLst>
        </pc:graphicFrameChg>
        <pc:graphicFrameChg chg="del">
          <ac:chgData name="代數白痴 顧" userId="316db6a4f7ef8138" providerId="LiveId" clId="{B249ED34-4B87-4BF6-AEFF-9B4A5EEDB29E}" dt="2023-08-07T13:10:42.494" v="1452" actId="478"/>
          <ac:graphicFrameMkLst>
            <pc:docMk/>
            <pc:sldMk cId="754667137" sldId="386"/>
            <ac:graphicFrameMk id="8" creationId="{5C02F40F-EE5F-DDB0-1EAA-5E41548C4D08}"/>
          </ac:graphicFrameMkLst>
        </pc:graphicFrameChg>
      </pc:sldChg>
      <pc:sldChg chg="delSp mod modTransition">
        <pc:chgData name="代數白痴 顧" userId="316db6a4f7ef8138" providerId="LiveId" clId="{B249ED34-4B87-4BF6-AEFF-9B4A5EEDB29E}" dt="2023-08-07T13:24:37.816" v="2131" actId="478"/>
        <pc:sldMkLst>
          <pc:docMk/>
          <pc:sldMk cId="731354489" sldId="387"/>
        </pc:sldMkLst>
        <pc:graphicFrameChg chg="del">
          <ac:chgData name="代數白痴 顧" userId="316db6a4f7ef8138" providerId="LiveId" clId="{B249ED34-4B87-4BF6-AEFF-9B4A5EEDB29E}" dt="2023-08-07T13:24:37.816" v="2131" actId="478"/>
          <ac:graphicFrameMkLst>
            <pc:docMk/>
            <pc:sldMk cId="731354489" sldId="387"/>
            <ac:graphicFrameMk id="2" creationId="{892EE364-504F-8A6C-A14B-007D244B0DAC}"/>
          </ac:graphicFrameMkLst>
        </pc:graphicFrameChg>
        <pc:graphicFrameChg chg="del">
          <ac:chgData name="代數白痴 顧" userId="316db6a4f7ef8138" providerId="LiveId" clId="{B249ED34-4B87-4BF6-AEFF-9B4A5EEDB29E}" dt="2023-08-07T13:24:37.816" v="2131" actId="478"/>
          <ac:graphicFrameMkLst>
            <pc:docMk/>
            <pc:sldMk cId="731354489" sldId="387"/>
            <ac:graphicFrameMk id="6" creationId="{6C25CF1B-2399-250F-F966-8957B7B5046F}"/>
          </ac:graphicFrameMkLst>
        </pc:graphicFrameChg>
        <pc:graphicFrameChg chg="del">
          <ac:chgData name="代數白痴 顧" userId="316db6a4f7ef8138" providerId="LiveId" clId="{B249ED34-4B87-4BF6-AEFF-9B4A5EEDB29E}" dt="2023-08-07T13:24:37.816" v="2131" actId="478"/>
          <ac:graphicFrameMkLst>
            <pc:docMk/>
            <pc:sldMk cId="731354489" sldId="387"/>
            <ac:graphicFrameMk id="7" creationId="{21A971C3-C194-E731-C0FD-D9D4AF2C2E43}"/>
          </ac:graphicFrameMkLst>
        </pc:graphicFrameChg>
        <pc:graphicFrameChg chg="del">
          <ac:chgData name="代數白痴 顧" userId="316db6a4f7ef8138" providerId="LiveId" clId="{B249ED34-4B87-4BF6-AEFF-9B4A5EEDB29E}" dt="2023-08-07T13:24:37.816" v="2131" actId="478"/>
          <ac:graphicFrameMkLst>
            <pc:docMk/>
            <pc:sldMk cId="731354489" sldId="387"/>
            <ac:graphicFrameMk id="8" creationId="{95C48844-76FA-A62D-86E6-506610D5E2A8}"/>
          </ac:graphicFrameMkLst>
        </pc:graphicFrameChg>
      </pc:sldChg>
    </pc:docChg>
  </pc:docChgLst>
  <pc:docChgLst>
    <pc:chgData name="代數白痴" userId="316db6a4f7ef8138" providerId="LiveId" clId="{C07F6A4C-93AD-4400-BD82-6F6A6A718B21}"/>
    <pc:docChg chg="undo custSel modSld sldOrd">
      <pc:chgData name="代數白痴" userId="316db6a4f7ef8138" providerId="LiveId" clId="{C07F6A4C-93AD-4400-BD82-6F6A6A718B21}" dt="2023-07-16T14:54:56.199" v="594" actId="20577"/>
      <pc:docMkLst>
        <pc:docMk/>
      </pc:docMkLst>
      <pc:sldChg chg="modSp mod modNotesTx">
        <pc:chgData name="代數白痴" userId="316db6a4f7ef8138" providerId="LiveId" clId="{C07F6A4C-93AD-4400-BD82-6F6A6A718B21}" dt="2023-07-16T14:54:56.199" v="594" actId="20577"/>
        <pc:sldMkLst>
          <pc:docMk/>
          <pc:sldMk cId="2328187967" sldId="380"/>
        </pc:sldMkLst>
        <pc:spChg chg="mod">
          <ac:chgData name="代數白痴" userId="316db6a4f7ef8138" providerId="LiveId" clId="{C07F6A4C-93AD-4400-BD82-6F6A6A718B21}" dt="2023-07-16T14:35:33.203" v="501" actId="947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" userId="316db6a4f7ef8138" providerId="LiveId" clId="{C07F6A4C-93AD-4400-BD82-6F6A6A718B21}" dt="2023-07-16T14:32:01.638" v="112" actId="404"/>
          <ac:spMkLst>
            <pc:docMk/>
            <pc:sldMk cId="2328187967" sldId="380"/>
            <ac:spMk id="91" creationId="{519C60D5-636C-1B17-6194-FA5ECDE1625D}"/>
          </ac:spMkLst>
        </pc:spChg>
        <pc:spChg chg="mod">
          <ac:chgData name="代數白痴" userId="316db6a4f7ef8138" providerId="LiveId" clId="{C07F6A4C-93AD-4400-BD82-6F6A6A718B21}" dt="2023-07-16T14:31:58.242" v="111" actId="404"/>
          <ac:spMkLst>
            <pc:docMk/>
            <pc:sldMk cId="2328187967" sldId="380"/>
            <ac:spMk id="97" creationId="{9B458438-6335-83A8-3E4E-DF2F7511B5ED}"/>
          </ac:spMkLst>
        </pc:spChg>
        <pc:spChg chg="mod">
          <ac:chgData name="代數白痴" userId="316db6a4f7ef8138" providerId="LiveId" clId="{C07F6A4C-93AD-4400-BD82-6F6A6A718B21}" dt="2023-07-16T14:36:21.506" v="527" actId="114"/>
          <ac:spMkLst>
            <pc:docMk/>
            <pc:sldMk cId="2328187967" sldId="380"/>
            <ac:spMk id="101" creationId="{665D392D-19FC-71B5-434C-0ABBBC91FB85}"/>
          </ac:spMkLst>
        </pc:spChg>
      </pc:sldChg>
      <pc:sldChg chg="delSp modSp mod ord delAnim modNotesTx">
        <pc:chgData name="代數白痴" userId="316db6a4f7ef8138" providerId="LiveId" clId="{C07F6A4C-93AD-4400-BD82-6F6A6A718B21}" dt="2023-07-16T14:37:30.569" v="533" actId="20577"/>
        <pc:sldMkLst>
          <pc:docMk/>
          <pc:sldMk cId="1787025739" sldId="381"/>
        </pc:sldMkLst>
        <pc:spChg chg="mod">
          <ac:chgData name="代數白痴" userId="316db6a4f7ef8138" providerId="LiveId" clId="{C07F6A4C-93AD-4400-BD82-6F6A6A718B21}" dt="2023-07-16T14:33:25.843" v="310" actId="404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" userId="316db6a4f7ef8138" providerId="LiveId" clId="{C07F6A4C-93AD-4400-BD82-6F6A6A718B21}" dt="2023-07-16T14:37:18.816" v="531" actId="20577"/>
          <ac:spMkLst>
            <pc:docMk/>
            <pc:sldMk cId="1787025739" sldId="381"/>
            <ac:spMk id="89" creationId="{9E8FE398-ED8E-E5DE-BD50-E0471252FAF6}"/>
          </ac:spMkLst>
        </pc:s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24" creationId="{4B28EF32-2B63-8261-ADA1-B04730C7625A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25" creationId="{5BC02A7C-56AA-F372-696B-B9D7CEDEFF79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2" creationId="{FFF05652-E8E9-6FA3-6184-1378437A24F4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3" creationId="{23F6D593-7F6B-4BAD-5B51-9857D723EE83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4" creationId="{BB31D89D-4C13-7237-AAA2-09B64CABD502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5" creationId="{9795B7BF-C692-54DF-705E-46EFEBE26884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6" creationId="{7C10BB70-903F-49A0-C3F7-F7C8FED3B26E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7" creationId="{9025C03B-4BE8-E969-842A-81F42E2A92D4}"/>
          </ac:grpSpMkLst>
        </pc:grpChg>
      </pc:sldChg>
    </pc:docChg>
  </pc:docChgLst>
  <pc:docChgLst>
    <pc:chgData name="代數白痴 顧" userId="316db6a4f7ef8138" providerId="LiveId" clId="{020238DC-914E-448E-ACBB-B993CE97EE75}"/>
    <pc:docChg chg="undo custSel modSld sldOrd">
      <pc:chgData name="代數白痴 顧" userId="316db6a4f7ef8138" providerId="LiveId" clId="{020238DC-914E-448E-ACBB-B993CE97EE75}" dt="2023-09-18T07:50:28.362" v="1845" actId="113"/>
      <pc:docMkLst>
        <pc:docMk/>
      </pc:docMkLst>
      <pc:sldChg chg="addSp delSp modSp mod">
        <pc:chgData name="代數白痴 顧" userId="316db6a4f7ef8138" providerId="LiveId" clId="{020238DC-914E-448E-ACBB-B993CE97EE75}" dt="2023-09-18T07:50:05.255" v="1842" actId="20577"/>
        <pc:sldMkLst>
          <pc:docMk/>
          <pc:sldMk cId="754667137" sldId="386"/>
        </pc:sldMkLst>
        <pc:spChg chg="add mod">
          <ac:chgData name="代數白痴 顧" userId="316db6a4f7ef8138" providerId="LiveId" clId="{020238DC-914E-448E-ACBB-B993CE97EE75}" dt="2023-09-18T07:43:13.859" v="1669" actId="1076"/>
          <ac:spMkLst>
            <pc:docMk/>
            <pc:sldMk cId="754667137" sldId="386"/>
            <ac:spMk id="8" creationId="{0DB31CC7-9EB6-B8CE-E147-C73EDF7079C4}"/>
          </ac:spMkLst>
        </pc:spChg>
        <pc:spChg chg="add mod">
          <ac:chgData name="代數白痴 顧" userId="316db6a4f7ef8138" providerId="LiveId" clId="{020238DC-914E-448E-ACBB-B993CE97EE75}" dt="2023-09-18T07:43:13.859" v="1669" actId="1076"/>
          <ac:spMkLst>
            <pc:docMk/>
            <pc:sldMk cId="754667137" sldId="386"/>
            <ac:spMk id="9" creationId="{1D86AD7B-3265-33DA-C554-60EC32D308FA}"/>
          </ac:spMkLst>
        </pc:spChg>
        <pc:spChg chg="add mod">
          <ac:chgData name="代數白痴 顧" userId="316db6a4f7ef8138" providerId="LiveId" clId="{020238DC-914E-448E-ACBB-B993CE97EE75}" dt="2023-09-18T07:44:28.196" v="1700" actId="1037"/>
          <ac:spMkLst>
            <pc:docMk/>
            <pc:sldMk cId="754667137" sldId="386"/>
            <ac:spMk id="10" creationId="{26786C2D-381F-2616-6CB4-430D2178F38B}"/>
          </ac:spMkLst>
        </pc:spChg>
        <pc:spChg chg="add mod">
          <ac:chgData name="代數白痴 顧" userId="316db6a4f7ef8138" providerId="LiveId" clId="{020238DC-914E-448E-ACBB-B993CE97EE75}" dt="2023-09-18T07:44:47.275" v="1702" actId="1076"/>
          <ac:spMkLst>
            <pc:docMk/>
            <pc:sldMk cId="754667137" sldId="386"/>
            <ac:spMk id="11" creationId="{3A5C5E40-65B7-99EC-0AFB-F809FFAA4EDC}"/>
          </ac:spMkLst>
        </pc:spChg>
        <pc:spChg chg="add mod">
          <ac:chgData name="代數白痴 顧" userId="316db6a4f7ef8138" providerId="LiveId" clId="{020238DC-914E-448E-ACBB-B993CE97EE75}" dt="2023-09-18T07:44:56.482" v="1705" actId="20577"/>
          <ac:spMkLst>
            <pc:docMk/>
            <pc:sldMk cId="754667137" sldId="386"/>
            <ac:spMk id="12" creationId="{301BAB38-CF58-05B8-E264-E5F8C768D372}"/>
          </ac:spMkLst>
        </pc:spChg>
        <pc:spChg chg="add mod">
          <ac:chgData name="代數白痴 顧" userId="316db6a4f7ef8138" providerId="LiveId" clId="{020238DC-914E-448E-ACBB-B993CE97EE75}" dt="2023-09-18T07:45:22.603" v="1713" actId="1035"/>
          <ac:spMkLst>
            <pc:docMk/>
            <pc:sldMk cId="754667137" sldId="386"/>
            <ac:spMk id="13" creationId="{22E2BC7F-16FC-5DCD-0E98-B372566EC48B}"/>
          </ac:spMkLst>
        </pc:spChg>
        <pc:spChg chg="add mod">
          <ac:chgData name="代數白痴 顧" userId="316db6a4f7ef8138" providerId="LiveId" clId="{020238DC-914E-448E-ACBB-B993CE97EE75}" dt="2023-09-18T07:45:40.420" v="1726" actId="1037"/>
          <ac:spMkLst>
            <pc:docMk/>
            <pc:sldMk cId="754667137" sldId="386"/>
            <ac:spMk id="14" creationId="{CD562854-C6F7-CFE6-DDA3-C1EB721C14BC}"/>
          </ac:spMkLst>
        </pc:spChg>
        <pc:spChg chg="add mod">
          <ac:chgData name="代數白痴 顧" userId="316db6a4f7ef8138" providerId="LiveId" clId="{020238DC-914E-448E-ACBB-B993CE97EE75}" dt="2023-09-18T07:46:05.039" v="1736" actId="1035"/>
          <ac:spMkLst>
            <pc:docMk/>
            <pc:sldMk cId="754667137" sldId="386"/>
            <ac:spMk id="15" creationId="{39D9D7CD-60EC-2690-7381-33341A835CEE}"/>
          </ac:spMkLst>
        </pc:spChg>
        <pc:spChg chg="add mod">
          <ac:chgData name="代數白痴 顧" userId="316db6a4f7ef8138" providerId="LiveId" clId="{020238DC-914E-448E-ACBB-B993CE97EE75}" dt="2023-09-18T07:46:29.266" v="1738" actId="1076"/>
          <ac:spMkLst>
            <pc:docMk/>
            <pc:sldMk cId="754667137" sldId="386"/>
            <ac:spMk id="16" creationId="{87D334EF-6A81-81DF-A7B2-C6C778C46937}"/>
          </ac:spMkLst>
        </pc:spChg>
        <pc:spChg chg="add mod">
          <ac:chgData name="代數白痴 顧" userId="316db6a4f7ef8138" providerId="LiveId" clId="{020238DC-914E-448E-ACBB-B993CE97EE75}" dt="2023-09-18T07:46:29.266" v="1738" actId="1076"/>
          <ac:spMkLst>
            <pc:docMk/>
            <pc:sldMk cId="754667137" sldId="386"/>
            <ac:spMk id="17" creationId="{9E599298-1559-42CF-12A1-33D7126C7929}"/>
          </ac:spMkLst>
        </pc:spChg>
        <pc:spChg chg="add mod">
          <ac:chgData name="代數白痴 顧" userId="316db6a4f7ef8138" providerId="LiveId" clId="{020238DC-914E-448E-ACBB-B993CE97EE75}" dt="2023-09-18T07:46:29.266" v="1738" actId="1076"/>
          <ac:spMkLst>
            <pc:docMk/>
            <pc:sldMk cId="754667137" sldId="386"/>
            <ac:spMk id="18" creationId="{CBDC4F46-4256-0812-65D0-E6E174CB7891}"/>
          </ac:spMkLst>
        </pc:spChg>
        <pc:spChg chg="add mod">
          <ac:chgData name="代數白痴 顧" userId="316db6a4f7ef8138" providerId="LiveId" clId="{020238DC-914E-448E-ACBB-B993CE97EE75}" dt="2023-09-18T07:46:29.266" v="1738" actId="1076"/>
          <ac:spMkLst>
            <pc:docMk/>
            <pc:sldMk cId="754667137" sldId="386"/>
            <ac:spMk id="19" creationId="{B07816E4-853B-2119-E703-013F9B3666CD}"/>
          </ac:spMkLst>
        </pc:spChg>
        <pc:spChg chg="add mod">
          <ac:chgData name="代數白痴 顧" userId="316db6a4f7ef8138" providerId="LiveId" clId="{020238DC-914E-448E-ACBB-B993CE97EE75}" dt="2023-09-18T07:46:29.266" v="1738" actId="1076"/>
          <ac:spMkLst>
            <pc:docMk/>
            <pc:sldMk cId="754667137" sldId="386"/>
            <ac:spMk id="20" creationId="{BB4E3D4D-B837-64A0-6629-9F0DD617FE57}"/>
          </ac:spMkLst>
        </pc:spChg>
        <pc:spChg chg="add mod">
          <ac:chgData name="代數白痴 顧" userId="316db6a4f7ef8138" providerId="LiveId" clId="{020238DC-914E-448E-ACBB-B993CE97EE75}" dt="2023-09-18T07:46:47.770" v="1743" actId="1076"/>
          <ac:spMkLst>
            <pc:docMk/>
            <pc:sldMk cId="754667137" sldId="386"/>
            <ac:spMk id="21" creationId="{E5F035B8-03BB-01C6-5700-37734FE4F51B}"/>
          </ac:spMkLst>
        </pc:spChg>
        <pc:spChg chg="add mod">
          <ac:chgData name="代數白痴 顧" userId="316db6a4f7ef8138" providerId="LiveId" clId="{020238DC-914E-448E-ACBB-B993CE97EE75}" dt="2023-09-18T07:47:09.003" v="1753" actId="1036"/>
          <ac:spMkLst>
            <pc:docMk/>
            <pc:sldMk cId="754667137" sldId="386"/>
            <ac:spMk id="22" creationId="{E92FBBA6-3A9C-17EC-DC43-B8AA3EF274F5}"/>
          </ac:spMkLst>
        </pc:spChg>
        <pc:spChg chg="mod">
          <ac:chgData name="代數白痴 顧" userId="316db6a4f7ef8138" providerId="LiveId" clId="{020238DC-914E-448E-ACBB-B993CE97EE75}" dt="2023-09-18T07:37:01.914" v="895" actId="20577"/>
          <ac:spMkLst>
            <pc:docMk/>
            <pc:sldMk cId="754667137" sldId="386"/>
            <ac:spMk id="23" creationId="{00000000-0000-0000-0000-000000000000}"/>
          </ac:spMkLst>
        </pc:spChg>
        <pc:spChg chg="add mod">
          <ac:chgData name="代數白痴 顧" userId="316db6a4f7ef8138" providerId="LiveId" clId="{020238DC-914E-448E-ACBB-B993CE97EE75}" dt="2023-09-18T07:47:20.602" v="1759" actId="1037"/>
          <ac:spMkLst>
            <pc:docMk/>
            <pc:sldMk cId="754667137" sldId="386"/>
            <ac:spMk id="24" creationId="{42AD7D4B-3630-1EDD-1992-5BDF1A7192E2}"/>
          </ac:spMkLst>
        </pc:spChg>
        <pc:spChg chg="add mod">
          <ac:chgData name="代數白痴 顧" userId="316db6a4f7ef8138" providerId="LiveId" clId="{020238DC-914E-448E-ACBB-B993CE97EE75}" dt="2023-09-18T07:47:47.265" v="1774" actId="1038"/>
          <ac:spMkLst>
            <pc:docMk/>
            <pc:sldMk cId="754667137" sldId="386"/>
            <ac:spMk id="25" creationId="{3A0CD06A-6A2C-83F6-7BBE-5ACDEA0CAB34}"/>
          </ac:spMkLst>
        </pc:spChg>
        <pc:spChg chg="add mod">
          <ac:chgData name="代數白痴 顧" userId="316db6a4f7ef8138" providerId="LiveId" clId="{020238DC-914E-448E-ACBB-B993CE97EE75}" dt="2023-09-18T07:47:32.451" v="1761" actId="1076"/>
          <ac:spMkLst>
            <pc:docMk/>
            <pc:sldMk cId="754667137" sldId="386"/>
            <ac:spMk id="26" creationId="{181CD530-8FB2-B8FB-751E-906F317038F0}"/>
          </ac:spMkLst>
        </pc:spChg>
        <pc:spChg chg="add mod">
          <ac:chgData name="代數白痴 顧" userId="316db6a4f7ef8138" providerId="LiveId" clId="{020238DC-914E-448E-ACBB-B993CE97EE75}" dt="2023-09-18T07:47:32.451" v="1761" actId="1076"/>
          <ac:spMkLst>
            <pc:docMk/>
            <pc:sldMk cId="754667137" sldId="386"/>
            <ac:spMk id="27" creationId="{8B0D90C6-07F7-B47C-DE3A-1319C94F81B0}"/>
          </ac:spMkLst>
        </pc:spChg>
        <pc:spChg chg="add mod">
          <ac:chgData name="代數白痴 顧" userId="316db6a4f7ef8138" providerId="LiveId" clId="{020238DC-914E-448E-ACBB-B993CE97EE75}" dt="2023-09-18T07:48:25.380" v="1792" actId="1036"/>
          <ac:spMkLst>
            <pc:docMk/>
            <pc:sldMk cId="754667137" sldId="386"/>
            <ac:spMk id="28" creationId="{B9453204-D690-6D20-5D5E-05B4F252EBDA}"/>
          </ac:spMkLst>
        </pc:spChg>
        <pc:spChg chg="add mod">
          <ac:chgData name="代數白痴 顧" userId="316db6a4f7ef8138" providerId="LiveId" clId="{020238DC-914E-448E-ACBB-B993CE97EE75}" dt="2023-09-18T07:48:20.417" v="1788" actId="1037"/>
          <ac:spMkLst>
            <pc:docMk/>
            <pc:sldMk cId="754667137" sldId="386"/>
            <ac:spMk id="29" creationId="{F80B722F-722F-5E77-F136-8F4AA1B3100F}"/>
          </ac:spMkLst>
        </pc:spChg>
        <pc:spChg chg="add mod">
          <ac:chgData name="代數白痴 顧" userId="316db6a4f7ef8138" providerId="LiveId" clId="{020238DC-914E-448E-ACBB-B993CE97EE75}" dt="2023-09-18T07:48:09.995" v="1780" actId="1036"/>
          <ac:spMkLst>
            <pc:docMk/>
            <pc:sldMk cId="754667137" sldId="386"/>
            <ac:spMk id="30" creationId="{D699D318-1359-4262-1BC9-D393D27F4A92}"/>
          </ac:spMkLst>
        </pc:spChg>
        <pc:spChg chg="add mod">
          <ac:chgData name="代數白痴 顧" userId="316db6a4f7ef8138" providerId="LiveId" clId="{020238DC-914E-448E-ACBB-B993CE97EE75}" dt="2023-09-18T07:49:00.355" v="1807" actId="1076"/>
          <ac:spMkLst>
            <pc:docMk/>
            <pc:sldMk cId="754667137" sldId="386"/>
            <ac:spMk id="31" creationId="{3914C3B6-23D1-9A69-46B6-ECCCC3810DC6}"/>
          </ac:spMkLst>
        </pc:spChg>
        <pc:spChg chg="add mod">
          <ac:chgData name="代數白痴 顧" userId="316db6a4f7ef8138" providerId="LiveId" clId="{020238DC-914E-448E-ACBB-B993CE97EE75}" dt="2023-09-18T07:49:21.611" v="1819" actId="1037"/>
          <ac:spMkLst>
            <pc:docMk/>
            <pc:sldMk cId="754667137" sldId="386"/>
            <ac:spMk id="32" creationId="{BE8CBEA7-A367-5CAD-A0CC-0DA15FE56F04}"/>
          </ac:spMkLst>
        </pc:spChg>
        <pc:spChg chg="add mod">
          <ac:chgData name="代數白痴 顧" userId="316db6a4f7ef8138" providerId="LiveId" clId="{020238DC-914E-448E-ACBB-B993CE97EE75}" dt="2023-09-18T07:49:34.928" v="1832" actId="20577"/>
          <ac:spMkLst>
            <pc:docMk/>
            <pc:sldMk cId="754667137" sldId="386"/>
            <ac:spMk id="33" creationId="{BC3AAEF1-BDCD-4400-BBA5-108D814FB07A}"/>
          </ac:spMkLst>
        </pc:spChg>
        <pc:spChg chg="add mod">
          <ac:chgData name="代數白痴 顧" userId="316db6a4f7ef8138" providerId="LiveId" clId="{020238DC-914E-448E-ACBB-B993CE97EE75}" dt="2023-09-18T07:50:05.255" v="1842" actId="20577"/>
          <ac:spMkLst>
            <pc:docMk/>
            <pc:sldMk cId="754667137" sldId="386"/>
            <ac:spMk id="34" creationId="{B10894B9-9B5F-611E-96F3-0B7CAB915F4B}"/>
          </ac:spMkLst>
        </pc:spChg>
        <pc:spChg chg="mod">
          <ac:chgData name="代數白痴 顧" userId="316db6a4f7ef8138" providerId="LiveId" clId="{020238DC-914E-448E-ACBB-B993CE97EE75}" dt="2023-09-18T07:42:34.002" v="1661" actId="113"/>
          <ac:spMkLst>
            <pc:docMk/>
            <pc:sldMk cId="754667137" sldId="386"/>
            <ac:spMk id="60" creationId="{90ECAF3B-FFFF-A531-AFBE-31708C7D891C}"/>
          </ac:spMkLst>
        </pc:spChg>
        <pc:grpChg chg="del">
          <ac:chgData name="代數白痴 顧" userId="316db6a4f7ef8138" providerId="LiveId" clId="{020238DC-914E-448E-ACBB-B993CE97EE75}" dt="2023-09-18T07:41:56.061" v="1659" actId="478"/>
          <ac:grpSpMkLst>
            <pc:docMk/>
            <pc:sldMk cId="754667137" sldId="386"/>
            <ac:grpSpMk id="2" creationId="{46021E24-AA17-FC5B-46A5-98AF2520B5B1}"/>
          </ac:grpSpMkLst>
        </pc:grpChg>
      </pc:sldChg>
      <pc:sldChg chg="modSp mod ord">
        <pc:chgData name="代數白痴 顧" userId="316db6a4f7ef8138" providerId="LiveId" clId="{020238DC-914E-448E-ACBB-B993CE97EE75}" dt="2023-09-18T07:50:28.362" v="1845" actId="113"/>
        <pc:sldMkLst>
          <pc:docMk/>
          <pc:sldMk cId="731354489" sldId="387"/>
        </pc:sldMkLst>
        <pc:spChg chg="mod">
          <ac:chgData name="代數白痴 顧" userId="316db6a4f7ef8138" providerId="LiveId" clId="{020238DC-914E-448E-ACBB-B993CE97EE75}" dt="2023-09-18T07:35:21.180" v="853" actId="20577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020238DC-914E-448E-ACBB-B993CE97EE75}" dt="2023-09-18T07:35:30.164" v="854" actId="20577"/>
          <ac:spMkLst>
            <pc:docMk/>
            <pc:sldMk cId="731354489" sldId="387"/>
            <ac:spMk id="11" creationId="{E1DEF969-CD1F-71E8-E876-61349B137731}"/>
          </ac:spMkLst>
        </pc:spChg>
        <pc:spChg chg="mod">
          <ac:chgData name="代數白痴 顧" userId="316db6a4f7ef8138" providerId="LiveId" clId="{020238DC-914E-448E-ACBB-B993CE97EE75}" dt="2023-09-18T07:32:19.771" v="548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020238DC-914E-448E-ACBB-B993CE97EE75}" dt="2023-09-18T07:50:28.362" v="1845" actId="113"/>
          <ac:spMkLst>
            <pc:docMk/>
            <pc:sldMk cId="731354489" sldId="387"/>
            <ac:spMk id="60" creationId="{90ECAF3B-FFFF-A531-AFBE-31708C7D891C}"/>
          </ac:spMkLst>
        </pc:spChg>
      </pc:sldChg>
      <pc:sldChg chg="modSp mod modNotesTx">
        <pc:chgData name="代數白痴 顧" userId="316db6a4f7ef8138" providerId="LiveId" clId="{020238DC-914E-448E-ACBB-B993CE97EE75}" dt="2023-09-18T06:50:21.328" v="43" actId="20577"/>
        <pc:sldMkLst>
          <pc:docMk/>
          <pc:sldMk cId="151402070" sldId="390"/>
        </pc:sldMkLst>
        <pc:spChg chg="mod">
          <ac:chgData name="代數白痴 顧" userId="316db6a4f7ef8138" providerId="LiveId" clId="{020238DC-914E-448E-ACBB-B993CE97EE75}" dt="2023-09-18T06:50:08.260" v="10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modSp mod">
        <pc:chgData name="代數白痴 顧" userId="316db6a4f7ef8138" providerId="LiveId" clId="{020238DC-914E-448E-ACBB-B993CE97EE75}" dt="2023-09-18T06:56:00.010" v="523" actId="20577"/>
        <pc:sldMkLst>
          <pc:docMk/>
          <pc:sldMk cId="2267038628" sldId="392"/>
        </pc:sldMkLst>
        <pc:spChg chg="mod">
          <ac:chgData name="代數白痴 顧" userId="316db6a4f7ef8138" providerId="LiveId" clId="{020238DC-914E-448E-ACBB-B993CE97EE75}" dt="2023-09-18T06:56:00.010" v="523" actId="20577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020238DC-914E-448E-ACBB-B993CE97EE75}" dt="2023-09-18T06:55:23.667" v="505" actId="113"/>
          <ac:spMkLst>
            <pc:docMk/>
            <pc:sldMk cId="2267038628" sldId="392"/>
            <ac:spMk id="10" creationId="{3DE5A842-2134-9639-2AC0-310AE1A246E8}"/>
          </ac:spMkLst>
        </pc:spChg>
        <pc:spChg chg="mod">
          <ac:chgData name="代數白痴 顧" userId="316db6a4f7ef8138" providerId="LiveId" clId="{020238DC-914E-448E-ACBB-B993CE97EE75}" dt="2023-09-18T06:51:06.508" v="81" actId="20577"/>
          <ac:spMkLst>
            <pc:docMk/>
            <pc:sldMk cId="2267038628" sldId="392"/>
            <ac:spMk id="23" creationId="{00000000-0000-0000-0000-000000000000}"/>
          </ac:spMkLst>
        </pc:spChg>
        <pc:spChg chg="mod">
          <ac:chgData name="代數白痴 顧" userId="316db6a4f7ef8138" providerId="LiveId" clId="{020238DC-914E-448E-ACBB-B993CE97EE75}" dt="2023-09-18T06:55:54.562" v="521" actId="20577"/>
          <ac:spMkLst>
            <pc:docMk/>
            <pc:sldMk cId="2267038628" sldId="392"/>
            <ac:spMk id="60" creationId="{90ECAF3B-FFFF-A531-AFBE-31708C7D891C}"/>
          </ac:spMkLst>
        </pc:spChg>
      </pc:sldChg>
    </pc:docChg>
  </pc:docChgLst>
  <pc:docChgLst>
    <pc:chgData name="代數白痴 顧" userId="316db6a4f7ef8138" providerId="LiveId" clId="{AAE5F2C4-75CB-49D4-8E2F-1A5EC48667F2}"/>
    <pc:docChg chg="undo custSel modSld sldOrd">
      <pc:chgData name="代數白痴 顧" userId="316db6a4f7ef8138" providerId="LiveId" clId="{AAE5F2C4-75CB-49D4-8E2F-1A5EC48667F2}" dt="2023-08-28T13:57:34.744" v="2898" actId="20577"/>
      <pc:docMkLst>
        <pc:docMk/>
      </pc:docMkLst>
      <pc:sldChg chg="addSp delSp modSp mod modAnim">
        <pc:chgData name="代數白痴 顧" userId="316db6a4f7ef8138" providerId="LiveId" clId="{AAE5F2C4-75CB-49D4-8E2F-1A5EC48667F2}" dt="2023-08-28T13:45:18.238" v="2210" actId="164"/>
        <pc:sldMkLst>
          <pc:docMk/>
          <pc:sldMk cId="754667137" sldId="386"/>
        </pc:sldMkLst>
        <pc:spChg chg="mod">
          <ac:chgData name="代數白痴 顧" userId="316db6a4f7ef8138" providerId="LiveId" clId="{AAE5F2C4-75CB-49D4-8E2F-1A5EC48667F2}" dt="2023-08-28T13:33:21.447" v="1270" actId="20577"/>
          <ac:spMkLst>
            <pc:docMk/>
            <pc:sldMk cId="754667137" sldId="386"/>
            <ac:spMk id="23" creationId="{00000000-0000-0000-0000-000000000000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28" creationId="{E483C391-0A7B-22AE-91B2-078857029D1B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29" creationId="{9EF408D3-85E3-D87B-5FF5-D5D7B4F1D21B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0" creationId="{66B11835-E2CF-68D0-8D9C-ACBA34A2B680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1" creationId="{D1C9C861-9B4E-CCFB-6A74-49580C3A4E29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2" creationId="{486B9063-E734-C196-6578-705824C5A3F6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3" creationId="{4A08DCCE-F9CE-EFC9-FC40-ACF0EFFE247A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4" creationId="{164A6330-C254-D864-0A30-E7966CB7FB1F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5" creationId="{E872F909-8739-0B55-0ABF-5B348B6F1B69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6" creationId="{1BA3969A-2D58-FF02-E67F-434B9C2B9663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7" creationId="{9F50C97D-07C7-C847-2316-46E07DA2544D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8" creationId="{F6E9F14A-D72E-E363-9A2A-665650EA3478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9" creationId="{E017EC75-0A12-4FD6-0B0B-540B1283C337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40" creationId="{7F2E6880-49C2-858F-CD49-7DE48DB16B2E}"/>
          </ac:spMkLst>
        </pc:spChg>
        <pc:spChg chg="mod">
          <ac:chgData name="代數白痴 顧" userId="316db6a4f7ef8138" providerId="LiveId" clId="{AAE5F2C4-75CB-49D4-8E2F-1A5EC48667F2}" dt="2023-08-28T13:36:08.627" v="1554" actId="2057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AAE5F2C4-75CB-49D4-8E2F-1A5EC48667F2}" dt="2023-08-28T13:36:01.209" v="1549" actId="2057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AAE5F2C4-75CB-49D4-8E2F-1A5EC48667F2}" dt="2023-08-28T13:36:13.399" v="1555" actId="20577"/>
          <ac:spMkLst>
            <pc:docMk/>
            <pc:sldMk cId="754667137" sldId="386"/>
            <ac:spMk id="101" creationId="{665D392D-19FC-71B5-434C-0ABBBC91FB85}"/>
          </ac:spMkLst>
        </pc:spChg>
        <pc:grpChg chg="mod">
          <ac:chgData name="代數白痴 顧" userId="316db6a4f7ef8138" providerId="LiveId" clId="{AAE5F2C4-75CB-49D4-8E2F-1A5EC48667F2}" dt="2023-08-28T13:45:18.238" v="2210" actId="164"/>
          <ac:grpSpMkLst>
            <pc:docMk/>
            <pc:sldMk cId="754667137" sldId="386"/>
            <ac:grpSpMk id="2" creationId="{9204BB33-F861-B3E8-E94D-762DF3B9352D}"/>
          </ac:grpSpMkLst>
        </pc:grpChg>
        <pc:grpChg chg="add mod">
          <ac:chgData name="代數白痴 顧" userId="316db6a4f7ef8138" providerId="LiveId" clId="{AAE5F2C4-75CB-49D4-8E2F-1A5EC48667F2}" dt="2023-08-28T13:45:18.238" v="2210" actId="164"/>
          <ac:grpSpMkLst>
            <pc:docMk/>
            <pc:sldMk cId="754667137" sldId="386"/>
            <ac:grpSpMk id="42" creationId="{657A6870-F8DC-C291-CB7D-300550EA837F}"/>
          </ac:grpSpMkLst>
        </pc:grpChg>
        <pc:graphicFrameChg chg="mod">
          <ac:chgData name="代數白痴 顧" userId="316db6a4f7ef8138" providerId="LiveId" clId="{AAE5F2C4-75CB-49D4-8E2F-1A5EC48667F2}" dt="2023-08-28T13:25:36.610" v="793" actId="1037"/>
          <ac:graphicFrameMkLst>
            <pc:docMk/>
            <pc:sldMk cId="754667137" sldId="386"/>
            <ac:graphicFrameMk id="6" creationId="{06282F68-79A1-ECE8-A46E-22CC67738EF4}"/>
          </ac:graphicFrameMkLst>
        </pc:graphicFrameChg>
        <pc:graphicFrameChg chg="mod">
          <ac:chgData name="代數白痴 顧" userId="316db6a4f7ef8138" providerId="LiveId" clId="{AAE5F2C4-75CB-49D4-8E2F-1A5EC48667F2}" dt="2023-08-28T13:45:18.238" v="2210" actId="164"/>
          <ac:graphicFrameMkLst>
            <pc:docMk/>
            <pc:sldMk cId="754667137" sldId="386"/>
            <ac:graphicFrameMk id="8" creationId="{24376251-7F8C-6995-EBD5-0AD0F7AA5260}"/>
          </ac:graphicFrameMkLst>
        </pc:graphicFrameChg>
        <pc:picChg chg="add del mod">
          <ac:chgData name="代數白痴 顧" userId="316db6a4f7ef8138" providerId="LiveId" clId="{AAE5F2C4-75CB-49D4-8E2F-1A5EC48667F2}" dt="2023-08-28T13:32:48.995" v="1236" actId="478"/>
          <ac:picMkLst>
            <pc:docMk/>
            <pc:sldMk cId="754667137" sldId="386"/>
            <ac:picMk id="5" creationId="{28BEA8CD-292C-EC6F-4D0B-3002A55890D9}"/>
          </ac:picMkLst>
        </pc:picChg>
        <pc:cxnChg chg="mod">
          <ac:chgData name="代數白痴 顧" userId="316db6a4f7ef8138" providerId="LiveId" clId="{AAE5F2C4-75CB-49D4-8E2F-1A5EC48667F2}" dt="2023-08-28T13:25:09.512" v="736" actId="14100"/>
          <ac:cxnSpMkLst>
            <pc:docMk/>
            <pc:sldMk cId="754667137" sldId="386"/>
            <ac:cxnSpMk id="4" creationId="{02532AFF-DB8C-9DAA-2151-87749FDBDD4C}"/>
          </ac:cxnSpMkLst>
        </pc:cxnChg>
        <pc:cxnChg chg="add del mod">
          <ac:chgData name="代數白痴 顧" userId="316db6a4f7ef8138" providerId="LiveId" clId="{AAE5F2C4-75CB-49D4-8E2F-1A5EC48667F2}" dt="2023-08-28T13:27:10.848" v="839" actId="478"/>
          <ac:cxnSpMkLst>
            <pc:docMk/>
            <pc:sldMk cId="754667137" sldId="386"/>
            <ac:cxnSpMk id="10" creationId="{4C4D293D-CE3D-CD54-8EE9-8057B447A538}"/>
          </ac:cxnSpMkLst>
        </pc:cxnChg>
        <pc:cxnChg chg="add mod">
          <ac:chgData name="代數白痴 顧" userId="316db6a4f7ef8138" providerId="LiveId" clId="{AAE5F2C4-75CB-49D4-8E2F-1A5EC48667F2}" dt="2023-08-28T13:32:55.721" v="1238" actId="1076"/>
          <ac:cxnSpMkLst>
            <pc:docMk/>
            <pc:sldMk cId="754667137" sldId="386"/>
            <ac:cxnSpMk id="12" creationId="{543A069F-A934-11C0-EE59-11908C74F4BC}"/>
          </ac:cxnSpMkLst>
        </pc:cxnChg>
        <pc:cxnChg chg="add mod">
          <ac:chgData name="代數白痴 顧" userId="316db6a4f7ef8138" providerId="LiveId" clId="{AAE5F2C4-75CB-49D4-8E2F-1A5EC48667F2}" dt="2023-08-28T13:32:55.721" v="1238" actId="1076"/>
          <ac:cxnSpMkLst>
            <pc:docMk/>
            <pc:sldMk cId="754667137" sldId="386"/>
            <ac:cxnSpMk id="15" creationId="{CEFC355F-2638-F244-E5AF-A2321D71BAFD}"/>
          </ac:cxnSpMkLst>
        </pc:cxnChg>
        <pc:cxnChg chg="add mod">
          <ac:chgData name="代數白痴 顧" userId="316db6a4f7ef8138" providerId="LiveId" clId="{AAE5F2C4-75CB-49D4-8E2F-1A5EC48667F2}" dt="2023-08-28T13:32:55.721" v="1238" actId="1076"/>
          <ac:cxnSpMkLst>
            <pc:docMk/>
            <pc:sldMk cId="754667137" sldId="386"/>
            <ac:cxnSpMk id="19" creationId="{E40E67F8-F204-75D9-682C-A5B08E200AD5}"/>
          </ac:cxnSpMkLst>
        </pc:cxnChg>
        <pc:cxnChg chg="add mod">
          <ac:chgData name="代數白痴 顧" userId="316db6a4f7ef8138" providerId="LiveId" clId="{AAE5F2C4-75CB-49D4-8E2F-1A5EC48667F2}" dt="2023-08-28T13:32:55.721" v="1238" actId="1076"/>
          <ac:cxnSpMkLst>
            <pc:docMk/>
            <pc:sldMk cId="754667137" sldId="386"/>
            <ac:cxnSpMk id="20" creationId="{DE53117A-02FD-C8D1-5682-475BD65FB472}"/>
          </ac:cxnSpMkLst>
        </pc:cxnChg>
        <pc:cxnChg chg="add del mod">
          <ac:chgData name="代數白痴 顧" userId="316db6a4f7ef8138" providerId="LiveId" clId="{AAE5F2C4-75CB-49D4-8E2F-1A5EC48667F2}" dt="2023-08-28T13:28:21.193" v="1014" actId="478"/>
          <ac:cxnSpMkLst>
            <pc:docMk/>
            <pc:sldMk cId="754667137" sldId="386"/>
            <ac:cxnSpMk id="21" creationId="{D9ED667C-FE51-D8C1-B093-8D9E8B491F8C}"/>
          </ac:cxnSpMkLst>
        </pc:cxnChg>
        <pc:cxnChg chg="add del mod">
          <ac:chgData name="代數白痴 顧" userId="316db6a4f7ef8138" providerId="LiveId" clId="{AAE5F2C4-75CB-49D4-8E2F-1A5EC48667F2}" dt="2023-08-28T13:28:32.578" v="1033" actId="478"/>
          <ac:cxnSpMkLst>
            <pc:docMk/>
            <pc:sldMk cId="754667137" sldId="386"/>
            <ac:cxnSpMk id="22" creationId="{F9DB80EE-8764-457E-8D2E-506177D4C6F9}"/>
          </ac:cxnSpMkLst>
        </pc:cxnChg>
        <pc:cxnChg chg="add del mod">
          <ac:chgData name="代數白痴 顧" userId="316db6a4f7ef8138" providerId="LiveId" clId="{AAE5F2C4-75CB-49D4-8E2F-1A5EC48667F2}" dt="2023-08-28T13:28:32.578" v="1033" actId="478"/>
          <ac:cxnSpMkLst>
            <pc:docMk/>
            <pc:sldMk cId="754667137" sldId="386"/>
            <ac:cxnSpMk id="24" creationId="{D35B085B-AB2E-74F8-DE7F-B2F522CE7F87}"/>
          </ac:cxnSpMkLst>
        </pc:cxnChg>
        <pc:cxnChg chg="add mod">
          <ac:chgData name="代數白痴 顧" userId="316db6a4f7ef8138" providerId="LiveId" clId="{AAE5F2C4-75CB-49D4-8E2F-1A5EC48667F2}" dt="2023-08-28T13:32:55.721" v="1238" actId="1076"/>
          <ac:cxnSpMkLst>
            <pc:docMk/>
            <pc:sldMk cId="754667137" sldId="386"/>
            <ac:cxnSpMk id="25" creationId="{BAC146E6-5741-B8A6-7A5A-557E67C0BE2E}"/>
          </ac:cxnSpMkLst>
        </pc:cxnChg>
        <pc:cxnChg chg="add del mod">
          <ac:chgData name="代數白痴 顧" userId="316db6a4f7ef8138" providerId="LiveId" clId="{AAE5F2C4-75CB-49D4-8E2F-1A5EC48667F2}" dt="2023-08-28T13:28:43.630" v="1085" actId="478"/>
          <ac:cxnSpMkLst>
            <pc:docMk/>
            <pc:sldMk cId="754667137" sldId="386"/>
            <ac:cxnSpMk id="26" creationId="{F87666C2-AA6B-2736-2322-065F973A3BA7}"/>
          </ac:cxnSpMkLst>
        </pc:cxnChg>
        <pc:cxnChg chg="add mod">
          <ac:chgData name="代數白痴 顧" userId="316db6a4f7ef8138" providerId="LiveId" clId="{AAE5F2C4-75CB-49D4-8E2F-1A5EC48667F2}" dt="2023-08-28T13:32:55.721" v="1238" actId="1076"/>
          <ac:cxnSpMkLst>
            <pc:docMk/>
            <pc:sldMk cId="754667137" sldId="386"/>
            <ac:cxnSpMk id="27" creationId="{ECB4BB0F-FAB8-DFF9-7317-45CC2477B5D2}"/>
          </ac:cxnSpMkLst>
        </pc:cxnChg>
        <pc:cxnChg chg="add del mod">
          <ac:chgData name="代數白痴 顧" userId="316db6a4f7ef8138" providerId="LiveId" clId="{AAE5F2C4-75CB-49D4-8E2F-1A5EC48667F2}" dt="2023-08-28T13:32:50.199" v="1237" actId="478"/>
          <ac:cxnSpMkLst>
            <pc:docMk/>
            <pc:sldMk cId="754667137" sldId="386"/>
            <ac:cxnSpMk id="41" creationId="{94559016-9E85-E64B-E31E-C23544B018EC}"/>
          </ac:cxnSpMkLst>
        </pc:cxnChg>
      </pc:sldChg>
      <pc:sldChg chg="addSp delSp modSp mod delAnim modAnim modNotesTx">
        <pc:chgData name="代數白痴 顧" userId="316db6a4f7ef8138" providerId="LiveId" clId="{AAE5F2C4-75CB-49D4-8E2F-1A5EC48667F2}" dt="2023-08-28T13:57:34.744" v="2898" actId="20577"/>
        <pc:sldMkLst>
          <pc:docMk/>
          <pc:sldMk cId="731354489" sldId="387"/>
        </pc:sldMkLst>
        <pc:spChg chg="mod">
          <ac:chgData name="代數白痴 顧" userId="316db6a4f7ef8138" providerId="LiveId" clId="{AAE5F2C4-75CB-49D4-8E2F-1A5EC48667F2}" dt="2023-08-28T13:22:16.297" v="503" actId="20577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AAE5F2C4-75CB-49D4-8E2F-1A5EC48667F2}" dt="2023-08-28T13:22:20.989" v="504" actId="20577"/>
          <ac:spMkLst>
            <pc:docMk/>
            <pc:sldMk cId="731354489" sldId="387"/>
            <ac:spMk id="11" creationId="{E1DEF969-CD1F-71E8-E876-61349B137731}"/>
          </ac:spMkLst>
        </pc:spChg>
        <pc:spChg chg="mod">
          <ac:chgData name="代數白痴 顧" userId="316db6a4f7ef8138" providerId="LiveId" clId="{AAE5F2C4-75CB-49D4-8E2F-1A5EC48667F2}" dt="2023-08-28T13:23:49.859" v="561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AAE5F2C4-75CB-49D4-8E2F-1A5EC48667F2}" dt="2023-08-28T13:19:10.267" v="315" actId="20577"/>
          <ac:spMkLst>
            <pc:docMk/>
            <pc:sldMk cId="731354489" sldId="387"/>
            <ac:spMk id="60" creationId="{90ECAF3B-FFFF-A531-AFBE-31708C7D891C}"/>
          </ac:spMkLst>
        </pc:spChg>
        <pc:grpChg chg="mod">
          <ac:chgData name="代數白痴 顧" userId="316db6a4f7ef8138" providerId="LiveId" clId="{AAE5F2C4-75CB-49D4-8E2F-1A5EC48667F2}" dt="2023-08-28T13:45:26.245" v="2211" actId="164"/>
          <ac:grpSpMkLst>
            <pc:docMk/>
            <pc:sldMk cId="731354489" sldId="387"/>
            <ac:grpSpMk id="5" creationId="{89C8AF9F-0B58-DD6F-FB5C-42B7BE73955B}"/>
          </ac:grpSpMkLst>
        </pc:grpChg>
        <pc:grpChg chg="del">
          <ac:chgData name="代數白痴 顧" userId="316db6a4f7ef8138" providerId="LiveId" clId="{AAE5F2C4-75CB-49D4-8E2F-1A5EC48667F2}" dt="2023-08-28T13:18:39.111" v="171" actId="478"/>
          <ac:grpSpMkLst>
            <pc:docMk/>
            <pc:sldMk cId="731354489" sldId="387"/>
            <ac:grpSpMk id="19" creationId="{42806D3D-BDF8-DC36-76AF-AA96F1030FC3}"/>
          </ac:grpSpMkLst>
        </pc:grpChg>
        <pc:grpChg chg="add mod">
          <ac:chgData name="代數白痴 顧" userId="316db6a4f7ef8138" providerId="LiveId" clId="{AAE5F2C4-75CB-49D4-8E2F-1A5EC48667F2}" dt="2023-08-28T13:45:26.245" v="2211" actId="164"/>
          <ac:grpSpMkLst>
            <pc:docMk/>
            <pc:sldMk cId="731354489" sldId="387"/>
            <ac:grpSpMk id="24" creationId="{FD8B8CBB-8095-0E13-CC70-59FDC673E8C0}"/>
          </ac:grpSpMkLst>
        </pc:grpChg>
        <pc:graphicFrameChg chg="mod">
          <ac:chgData name="代數白痴 顧" userId="316db6a4f7ef8138" providerId="LiveId" clId="{AAE5F2C4-75CB-49D4-8E2F-1A5EC48667F2}" dt="2023-08-28T13:17:44.713" v="66" actId="1038"/>
          <ac:graphicFrameMkLst>
            <pc:docMk/>
            <pc:sldMk cId="731354489" sldId="387"/>
            <ac:graphicFrameMk id="2" creationId="{7A4A3974-C821-B612-7065-FC257E1D7F1D}"/>
          </ac:graphicFrameMkLst>
        </pc:graphicFrameChg>
        <pc:graphicFrameChg chg="add mod">
          <ac:chgData name="代數白痴 顧" userId="316db6a4f7ef8138" providerId="LiveId" clId="{AAE5F2C4-75CB-49D4-8E2F-1A5EC48667F2}" dt="2023-08-28T13:45:26.245" v="2211" actId="164"/>
          <ac:graphicFrameMkLst>
            <pc:docMk/>
            <pc:sldMk cId="731354489" sldId="387"/>
            <ac:graphicFrameMk id="8" creationId="{2F3DFBCE-E8E5-BDE3-E62B-08E9D40A88B2}"/>
          </ac:graphicFrameMkLst>
        </pc:graphicFrameChg>
        <pc:graphicFrameChg chg="del">
          <ac:chgData name="代數白痴 顧" userId="316db6a4f7ef8138" providerId="LiveId" clId="{AAE5F2C4-75CB-49D4-8E2F-1A5EC48667F2}" dt="2023-08-28T13:18:05.210" v="133" actId="478"/>
          <ac:graphicFrameMkLst>
            <pc:docMk/>
            <pc:sldMk cId="731354489" sldId="387"/>
            <ac:graphicFrameMk id="13" creationId="{E1155DE6-A295-3049-1C71-5D4B8B98542A}"/>
          </ac:graphicFrameMkLst>
        </pc:graphicFrameChg>
        <pc:graphicFrameChg chg="del">
          <ac:chgData name="代數白痴 顧" userId="316db6a4f7ef8138" providerId="LiveId" clId="{AAE5F2C4-75CB-49D4-8E2F-1A5EC48667F2}" dt="2023-08-28T13:18:05.210" v="133" actId="478"/>
          <ac:graphicFrameMkLst>
            <pc:docMk/>
            <pc:sldMk cId="731354489" sldId="387"/>
            <ac:graphicFrameMk id="14" creationId="{527197B0-173F-1E49-5AA7-C87AEE5B298B}"/>
          </ac:graphicFrameMkLst>
        </pc:graphicFrameChg>
        <pc:graphicFrameChg chg="add mod">
          <ac:chgData name="代數白痴 顧" userId="316db6a4f7ef8138" providerId="LiveId" clId="{AAE5F2C4-75CB-49D4-8E2F-1A5EC48667F2}" dt="2023-08-28T13:45:26.245" v="2211" actId="164"/>
          <ac:graphicFrameMkLst>
            <pc:docMk/>
            <pc:sldMk cId="731354489" sldId="387"/>
            <ac:graphicFrameMk id="20" creationId="{F69A5AC3-B4DC-0929-F2CB-1176B5045917}"/>
          </ac:graphicFrameMkLst>
        </pc:graphicFrameChg>
        <pc:graphicFrameChg chg="add mod">
          <ac:chgData name="代數白痴 顧" userId="316db6a4f7ef8138" providerId="LiveId" clId="{AAE5F2C4-75CB-49D4-8E2F-1A5EC48667F2}" dt="2023-08-28T13:45:26.245" v="2211" actId="164"/>
          <ac:graphicFrameMkLst>
            <pc:docMk/>
            <pc:sldMk cId="731354489" sldId="387"/>
            <ac:graphicFrameMk id="22" creationId="{F06DB14B-5175-DB99-31AF-5FDC4A5B5E92}"/>
          </ac:graphicFrameMkLst>
        </pc:graphicFrameChg>
        <pc:cxnChg chg="add mod">
          <ac:chgData name="代數白痴 顧" userId="316db6a4f7ef8138" providerId="LiveId" clId="{AAE5F2C4-75CB-49D4-8E2F-1A5EC48667F2}" dt="2023-08-28T13:16:19.952" v="30" actId="14100"/>
          <ac:cxnSpMkLst>
            <pc:docMk/>
            <pc:sldMk cId="731354489" sldId="387"/>
            <ac:cxnSpMk id="3" creationId="{EA3CE176-2661-5A1A-AFCC-272EBC7D65B6}"/>
          </ac:cxnSpMkLst>
        </pc:cxnChg>
        <pc:cxnChg chg="add mod">
          <ac:chgData name="代數白痴 顧" userId="316db6a4f7ef8138" providerId="LiveId" clId="{AAE5F2C4-75CB-49D4-8E2F-1A5EC48667F2}" dt="2023-08-28T13:19:32.683" v="325" actId="1035"/>
          <ac:cxnSpMkLst>
            <pc:docMk/>
            <pc:sldMk cId="731354489" sldId="387"/>
            <ac:cxnSpMk id="12" creationId="{2DE7F13E-0BDD-DABD-CB89-A6919DF30B87}"/>
          </ac:cxnSpMkLst>
        </pc:cxnChg>
        <pc:cxnChg chg="add mod">
          <ac:chgData name="代數白痴 顧" userId="316db6a4f7ef8138" providerId="LiveId" clId="{AAE5F2C4-75CB-49D4-8E2F-1A5EC48667F2}" dt="2023-08-28T13:20:58.111" v="440" actId="1036"/>
          <ac:cxnSpMkLst>
            <pc:docMk/>
            <pc:sldMk cId="731354489" sldId="387"/>
            <ac:cxnSpMk id="21" creationId="{237BD5B4-7FA8-0498-D2F0-98F98036FF3F}"/>
          </ac:cxnSpMkLst>
        </pc:cxnChg>
      </pc:sldChg>
      <pc:sldChg chg="addSp delSp modSp mod">
        <pc:chgData name="代數白痴 顧" userId="316db6a4f7ef8138" providerId="LiveId" clId="{AAE5F2C4-75CB-49D4-8E2F-1A5EC48667F2}" dt="2023-08-28T13:56:46.259" v="2891" actId="20577"/>
        <pc:sldMkLst>
          <pc:docMk/>
          <pc:sldMk cId="3686676960" sldId="388"/>
        </pc:sldMkLst>
        <pc:spChg chg="mod">
          <ac:chgData name="代數白痴 顧" userId="316db6a4f7ef8138" providerId="LiveId" clId="{AAE5F2C4-75CB-49D4-8E2F-1A5EC48667F2}" dt="2023-08-28T13:51:57.435" v="2635" actId="1036"/>
          <ac:spMkLst>
            <pc:docMk/>
            <pc:sldMk cId="3686676960" sldId="388"/>
            <ac:spMk id="6" creationId="{A3EF502E-F5C4-413C-AFDD-06B7D6CFAEAE}"/>
          </ac:spMkLst>
        </pc:spChg>
        <pc:spChg chg="mod">
          <ac:chgData name="代數白痴 顧" userId="316db6a4f7ef8138" providerId="LiveId" clId="{AAE5F2C4-75CB-49D4-8E2F-1A5EC48667F2}" dt="2023-08-28T13:51:57.435" v="2635" actId="1036"/>
          <ac:spMkLst>
            <pc:docMk/>
            <pc:sldMk cId="3686676960" sldId="388"/>
            <ac:spMk id="8" creationId="{B7080E07-AD10-810E-BE74-3E3D9DFEAA34}"/>
          </ac:spMkLst>
        </pc:spChg>
        <pc:spChg chg="mod">
          <ac:chgData name="代數白痴 顧" userId="316db6a4f7ef8138" providerId="LiveId" clId="{AAE5F2C4-75CB-49D4-8E2F-1A5EC48667F2}" dt="2023-08-28T13:56:37.652" v="2890" actId="114"/>
          <ac:spMkLst>
            <pc:docMk/>
            <pc:sldMk cId="3686676960" sldId="388"/>
            <ac:spMk id="9" creationId="{C3C4D356-E86E-2D30-1771-DC2F8E46956E}"/>
          </ac:spMkLst>
        </pc:spChg>
        <pc:spChg chg="mod">
          <ac:chgData name="代數白痴 顧" userId="316db6a4f7ef8138" providerId="LiveId" clId="{AAE5F2C4-75CB-49D4-8E2F-1A5EC48667F2}" dt="2023-08-28T13:56:46.259" v="2891" actId="20577"/>
          <ac:spMkLst>
            <pc:docMk/>
            <pc:sldMk cId="3686676960" sldId="388"/>
            <ac:spMk id="10" creationId="{3DE5A842-2134-9639-2AC0-310AE1A246E8}"/>
          </ac:spMkLst>
        </pc:spChg>
        <pc:spChg chg="mod">
          <ac:chgData name="代數白痴 顧" userId="316db6a4f7ef8138" providerId="LiveId" clId="{AAE5F2C4-75CB-49D4-8E2F-1A5EC48667F2}" dt="2023-08-28T13:45:54.627" v="2248" actId="20577"/>
          <ac:spMkLst>
            <pc:docMk/>
            <pc:sldMk cId="3686676960" sldId="388"/>
            <ac:spMk id="23" creationId="{00000000-0000-0000-0000-000000000000}"/>
          </ac:spMkLst>
        </pc:spChg>
        <pc:spChg chg="add del">
          <ac:chgData name="代數白痴 顧" userId="316db6a4f7ef8138" providerId="LiveId" clId="{AAE5F2C4-75CB-49D4-8E2F-1A5EC48667F2}" dt="2023-08-28T13:55:28.408" v="2823"/>
          <ac:spMkLst>
            <pc:docMk/>
            <pc:sldMk cId="3686676960" sldId="388"/>
            <ac:spMk id="24" creationId="{436E189C-F657-4F98-01EF-E88494981B30}"/>
          </ac:spMkLst>
        </pc:spChg>
        <pc:spChg chg="add del">
          <ac:chgData name="代數白痴 顧" userId="316db6a4f7ef8138" providerId="LiveId" clId="{AAE5F2C4-75CB-49D4-8E2F-1A5EC48667F2}" dt="2023-08-28T13:55:28.408" v="2823"/>
          <ac:spMkLst>
            <pc:docMk/>
            <pc:sldMk cId="3686676960" sldId="388"/>
            <ac:spMk id="25" creationId="{0A85252B-7902-AE8F-B90C-10503BAE3EDB}"/>
          </ac:spMkLst>
        </pc:spChg>
        <pc:spChg chg="add del">
          <ac:chgData name="代數白痴 顧" userId="316db6a4f7ef8138" providerId="LiveId" clId="{AAE5F2C4-75CB-49D4-8E2F-1A5EC48667F2}" dt="2023-08-28T13:55:28.408" v="2823"/>
          <ac:spMkLst>
            <pc:docMk/>
            <pc:sldMk cId="3686676960" sldId="388"/>
            <ac:spMk id="26" creationId="{4B4F41AE-ADE0-23F6-D6AB-C4C585AB471E}"/>
          </ac:spMkLst>
        </pc:spChg>
        <pc:spChg chg="add del">
          <ac:chgData name="代數白痴 顧" userId="316db6a4f7ef8138" providerId="LiveId" clId="{AAE5F2C4-75CB-49D4-8E2F-1A5EC48667F2}" dt="2023-08-28T13:55:28.408" v="2823"/>
          <ac:spMkLst>
            <pc:docMk/>
            <pc:sldMk cId="3686676960" sldId="388"/>
            <ac:spMk id="27" creationId="{375C218B-EC52-9081-7C9A-6D9D101BCE87}"/>
          </ac:spMkLst>
        </pc:spChg>
        <pc:spChg chg="add del">
          <ac:chgData name="代數白痴 顧" userId="316db6a4f7ef8138" providerId="LiveId" clId="{AAE5F2C4-75CB-49D4-8E2F-1A5EC48667F2}" dt="2023-08-28T13:55:28.408" v="2823"/>
          <ac:spMkLst>
            <pc:docMk/>
            <pc:sldMk cId="3686676960" sldId="388"/>
            <ac:spMk id="28" creationId="{DB9FA6F0-5E77-85C7-4850-A15032D28544}"/>
          </ac:spMkLst>
        </pc:spChg>
        <pc:spChg chg="mod">
          <ac:chgData name="代數白痴 顧" userId="316db6a4f7ef8138" providerId="LiveId" clId="{AAE5F2C4-75CB-49D4-8E2F-1A5EC48667F2}" dt="2023-08-28T13:50:40.939" v="2604" actId="113"/>
          <ac:spMkLst>
            <pc:docMk/>
            <pc:sldMk cId="3686676960" sldId="388"/>
            <ac:spMk id="60" creationId="{90ECAF3B-FFFF-A531-AFBE-31708C7D891C}"/>
          </ac:spMkLst>
        </pc:spChg>
        <pc:graphicFrameChg chg="add mod">
          <ac:chgData name="代數白痴 顧" userId="316db6a4f7ef8138" providerId="LiveId" clId="{AAE5F2C4-75CB-49D4-8E2F-1A5EC48667F2}" dt="2023-08-28T13:47:31.637" v="2336" actId="1037"/>
          <ac:graphicFrameMkLst>
            <pc:docMk/>
            <pc:sldMk cId="3686676960" sldId="388"/>
            <ac:graphicFrameMk id="11" creationId="{689BAE74-13B7-D1CA-EEEB-CDD5DBE8B806}"/>
          </ac:graphicFrameMkLst>
        </pc:graphicFrameChg>
        <pc:graphicFrameChg chg="add mod">
          <ac:chgData name="代數白痴 顧" userId="316db6a4f7ef8138" providerId="LiveId" clId="{AAE5F2C4-75CB-49D4-8E2F-1A5EC48667F2}" dt="2023-08-28T13:48:03.135" v="2377" actId="1036"/>
          <ac:graphicFrameMkLst>
            <pc:docMk/>
            <pc:sldMk cId="3686676960" sldId="388"/>
            <ac:graphicFrameMk id="12" creationId="{BA72B677-99BD-105D-8365-4DCE06AE9879}"/>
          </ac:graphicFrameMkLst>
        </pc:graphicFrameChg>
        <pc:graphicFrameChg chg="add mod">
          <ac:chgData name="代數白痴 顧" userId="316db6a4f7ef8138" providerId="LiveId" clId="{AAE5F2C4-75CB-49D4-8E2F-1A5EC48667F2}" dt="2023-08-28T13:48:38.936" v="2415" actId="1036"/>
          <ac:graphicFrameMkLst>
            <pc:docMk/>
            <pc:sldMk cId="3686676960" sldId="388"/>
            <ac:graphicFrameMk id="13" creationId="{4475B6C6-316E-932B-8627-882DF4ADCC4C}"/>
          </ac:graphicFrameMkLst>
        </pc:graphicFrameChg>
        <pc:graphicFrameChg chg="add mod">
          <ac:chgData name="代數白痴 顧" userId="316db6a4f7ef8138" providerId="LiveId" clId="{AAE5F2C4-75CB-49D4-8E2F-1A5EC48667F2}" dt="2023-08-28T13:54:18.595" v="2757" actId="1036"/>
          <ac:graphicFrameMkLst>
            <pc:docMk/>
            <pc:sldMk cId="3686676960" sldId="388"/>
            <ac:graphicFrameMk id="16" creationId="{643A3BCD-72A1-5D09-2260-73F7C4FF7FF8}"/>
          </ac:graphicFrameMkLst>
        </pc:graphicFrameChg>
        <pc:graphicFrameChg chg="add mod">
          <ac:chgData name="代數白痴 顧" userId="316db6a4f7ef8138" providerId="LiveId" clId="{AAE5F2C4-75CB-49D4-8E2F-1A5EC48667F2}" dt="2023-08-28T13:54:22.821" v="2760" actId="1035"/>
          <ac:graphicFrameMkLst>
            <pc:docMk/>
            <pc:sldMk cId="3686676960" sldId="388"/>
            <ac:graphicFrameMk id="17" creationId="{F972214A-3FB6-3547-D8B9-258480A87648}"/>
          </ac:graphicFrameMkLst>
        </pc:graphicFrameChg>
        <pc:graphicFrameChg chg="add mod">
          <ac:chgData name="代數白痴 顧" userId="316db6a4f7ef8138" providerId="LiveId" clId="{AAE5F2C4-75CB-49D4-8E2F-1A5EC48667F2}" dt="2023-08-28T13:54:26.518" v="2763" actId="1036"/>
          <ac:graphicFrameMkLst>
            <pc:docMk/>
            <pc:sldMk cId="3686676960" sldId="388"/>
            <ac:graphicFrameMk id="18" creationId="{B134A2D6-8DA6-CD8C-2979-C2FA0655F9EF}"/>
          </ac:graphicFrameMkLst>
        </pc:graphicFrameChg>
        <pc:graphicFrameChg chg="add del">
          <ac:chgData name="代數白痴 顧" userId="316db6a4f7ef8138" providerId="LiveId" clId="{AAE5F2C4-75CB-49D4-8E2F-1A5EC48667F2}" dt="2023-08-28T13:55:28.408" v="2823"/>
          <ac:graphicFrameMkLst>
            <pc:docMk/>
            <pc:sldMk cId="3686676960" sldId="388"/>
            <ac:graphicFrameMk id="19" creationId="{C3C7F6C2-EBE5-7759-8AD3-22A09470405D}"/>
          </ac:graphicFrameMkLst>
        </pc:graphicFrameChg>
        <pc:graphicFrameChg chg="add del">
          <ac:chgData name="代數白痴 顧" userId="316db6a4f7ef8138" providerId="LiveId" clId="{AAE5F2C4-75CB-49D4-8E2F-1A5EC48667F2}" dt="2023-08-28T13:55:28.408" v="2823"/>
          <ac:graphicFrameMkLst>
            <pc:docMk/>
            <pc:sldMk cId="3686676960" sldId="388"/>
            <ac:graphicFrameMk id="20" creationId="{FC5071D8-E38D-D540-0057-CD0F40307435}"/>
          </ac:graphicFrameMkLst>
        </pc:graphicFrameChg>
        <pc:graphicFrameChg chg="add del">
          <ac:chgData name="代數白痴 顧" userId="316db6a4f7ef8138" providerId="LiveId" clId="{AAE5F2C4-75CB-49D4-8E2F-1A5EC48667F2}" dt="2023-08-28T13:55:28.408" v="2823"/>
          <ac:graphicFrameMkLst>
            <pc:docMk/>
            <pc:sldMk cId="3686676960" sldId="388"/>
            <ac:graphicFrameMk id="21" creationId="{BC321557-E971-7F4E-D761-B8A3AAF13852}"/>
          </ac:graphicFrameMkLst>
        </pc:graphicFrameChg>
        <pc:graphicFrameChg chg="add del">
          <ac:chgData name="代數白痴 顧" userId="316db6a4f7ef8138" providerId="LiveId" clId="{AAE5F2C4-75CB-49D4-8E2F-1A5EC48667F2}" dt="2023-08-28T13:55:28.408" v="2823"/>
          <ac:graphicFrameMkLst>
            <pc:docMk/>
            <pc:sldMk cId="3686676960" sldId="388"/>
            <ac:graphicFrameMk id="22" creationId="{9B56A935-625B-0D6E-05E4-1250BFB1CF94}"/>
          </ac:graphicFrameMkLst>
        </pc:graphicFrameChg>
        <pc:cxnChg chg="mod">
          <ac:chgData name="代數白痴 顧" userId="316db6a4f7ef8138" providerId="LiveId" clId="{AAE5F2C4-75CB-49D4-8E2F-1A5EC48667F2}" dt="2023-08-28T13:51:57.435" v="2635" actId="1036"/>
          <ac:cxnSpMkLst>
            <pc:docMk/>
            <pc:sldMk cId="3686676960" sldId="388"/>
            <ac:cxnSpMk id="4" creationId="{83F64235-E818-7663-F7B2-DBAE45A493C5}"/>
          </ac:cxnSpMkLst>
        </pc:cxnChg>
        <pc:cxnChg chg="add del">
          <ac:chgData name="代數白痴 顧" userId="316db6a4f7ef8138" providerId="LiveId" clId="{AAE5F2C4-75CB-49D4-8E2F-1A5EC48667F2}" dt="2023-08-28T13:46:46.035" v="2305" actId="478"/>
          <ac:cxnSpMkLst>
            <pc:docMk/>
            <pc:sldMk cId="3686676960" sldId="388"/>
            <ac:cxnSpMk id="5" creationId="{7FFAF325-CF8F-F6AF-2ED4-99AB93C28EDC}"/>
          </ac:cxnSpMkLst>
        </pc:cxnChg>
        <pc:cxnChg chg="add mod">
          <ac:chgData name="代數白痴 顧" userId="316db6a4f7ef8138" providerId="LiveId" clId="{AAE5F2C4-75CB-49D4-8E2F-1A5EC48667F2}" dt="2023-08-28T13:46:54.521" v="2318" actId="1037"/>
          <ac:cxnSpMkLst>
            <pc:docMk/>
            <pc:sldMk cId="3686676960" sldId="388"/>
            <ac:cxnSpMk id="7" creationId="{708A4C11-633F-EE42-FB70-401DBDD82034}"/>
          </ac:cxnSpMkLst>
        </pc:cxnChg>
        <pc:cxnChg chg="add del mod">
          <ac:chgData name="代數白痴 顧" userId="316db6a4f7ef8138" providerId="LiveId" clId="{AAE5F2C4-75CB-49D4-8E2F-1A5EC48667F2}" dt="2023-08-28T13:51:42.131" v="2618" actId="478"/>
          <ac:cxnSpMkLst>
            <pc:docMk/>
            <pc:sldMk cId="3686676960" sldId="388"/>
            <ac:cxnSpMk id="14" creationId="{98D16CB3-F918-9765-1D42-195306470BB3}"/>
          </ac:cxnSpMkLst>
        </pc:cxnChg>
        <pc:cxnChg chg="add mod">
          <ac:chgData name="代數白痴 顧" userId="316db6a4f7ef8138" providerId="LiveId" clId="{AAE5F2C4-75CB-49D4-8E2F-1A5EC48667F2}" dt="2023-08-28T13:51:43.013" v="2619"/>
          <ac:cxnSpMkLst>
            <pc:docMk/>
            <pc:sldMk cId="3686676960" sldId="388"/>
            <ac:cxnSpMk id="15" creationId="{4CC723E9-7F24-2440-B682-C79AFC3A089D}"/>
          </ac:cxnSpMkLst>
        </pc:cxnChg>
      </pc:sldChg>
      <pc:sldChg chg="modSp mod">
        <pc:chgData name="代數白痴 顧" userId="316db6a4f7ef8138" providerId="LiveId" clId="{AAE5F2C4-75CB-49D4-8E2F-1A5EC48667F2}" dt="2023-08-28T13:15:44.805" v="24" actId="20577"/>
        <pc:sldMkLst>
          <pc:docMk/>
          <pc:sldMk cId="151402070" sldId="390"/>
        </pc:sldMkLst>
        <pc:spChg chg="mod">
          <ac:chgData name="代數白痴 顧" userId="316db6a4f7ef8138" providerId="LiveId" clId="{AAE5F2C4-75CB-49D4-8E2F-1A5EC48667F2}" dt="2023-08-28T13:15:44.805" v="24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Sp delSp modSp mod ord modAnim modNotesTx">
        <pc:chgData name="代數白痴 顧" userId="316db6a4f7ef8138" providerId="LiveId" clId="{AAE5F2C4-75CB-49D4-8E2F-1A5EC48667F2}" dt="2023-08-28T13:57:15.421" v="2896"/>
        <pc:sldMkLst>
          <pc:docMk/>
          <pc:sldMk cId="3878279706" sldId="391"/>
        </pc:sldMkLst>
        <pc:spChg chg="mod">
          <ac:chgData name="代數白痴 顧" userId="316db6a4f7ef8138" providerId="LiveId" clId="{AAE5F2C4-75CB-49D4-8E2F-1A5EC48667F2}" dt="2023-08-28T13:45:36.624" v="2220" actId="20577"/>
          <ac:spMkLst>
            <pc:docMk/>
            <pc:sldMk cId="3878279706" sldId="391"/>
            <ac:spMk id="9" creationId="{C3C4D356-E86E-2D30-1771-DC2F8E46956E}"/>
          </ac:spMkLst>
        </pc:spChg>
        <pc:spChg chg="mod">
          <ac:chgData name="代數白痴 顧" userId="316db6a4f7ef8138" providerId="LiveId" clId="{AAE5F2C4-75CB-49D4-8E2F-1A5EC48667F2}" dt="2023-08-28T13:36:48.573" v="1571" actId="20577"/>
          <ac:spMkLst>
            <pc:docMk/>
            <pc:sldMk cId="3878279706" sldId="391"/>
            <ac:spMk id="23" creationId="{00000000-0000-0000-0000-000000000000}"/>
          </ac:spMkLst>
        </pc:spChg>
        <pc:spChg chg="mod">
          <ac:chgData name="代數白痴 顧" userId="316db6a4f7ef8138" providerId="LiveId" clId="{AAE5F2C4-75CB-49D4-8E2F-1A5EC48667F2}" dt="2023-08-28T13:39:50.409" v="1844" actId="20577"/>
          <ac:spMkLst>
            <pc:docMk/>
            <pc:sldMk cId="3878279706" sldId="391"/>
            <ac:spMk id="60" creationId="{90ECAF3B-FFFF-A531-AFBE-31708C7D891C}"/>
          </ac:spMkLst>
        </pc:spChg>
        <pc:grpChg chg="mod">
          <ac:chgData name="代數白痴 顧" userId="316db6a4f7ef8138" providerId="LiveId" clId="{AAE5F2C4-75CB-49D4-8E2F-1A5EC48667F2}" dt="2023-08-28T13:45:11.103" v="2209" actId="164"/>
          <ac:grpSpMkLst>
            <pc:docMk/>
            <pc:sldMk cId="3878279706" sldId="391"/>
            <ac:grpSpMk id="3" creationId="{B7912554-F7C1-5852-8AB5-6489B5423E94}"/>
          </ac:grpSpMkLst>
        </pc:grpChg>
        <pc:grpChg chg="add mod">
          <ac:chgData name="代數白痴 顧" userId="316db6a4f7ef8138" providerId="LiveId" clId="{AAE5F2C4-75CB-49D4-8E2F-1A5EC48667F2}" dt="2023-08-28T13:45:11.103" v="2209" actId="164"/>
          <ac:grpSpMkLst>
            <pc:docMk/>
            <pc:sldMk cId="3878279706" sldId="391"/>
            <ac:grpSpMk id="22" creationId="{16BAD442-6B6F-BACC-C34E-84F26CFBAF02}"/>
          </ac:grpSpMkLst>
        </pc:grpChg>
        <pc:graphicFrameChg chg="add mod">
          <ac:chgData name="代數白痴 顧" userId="316db6a4f7ef8138" providerId="LiveId" clId="{AAE5F2C4-75CB-49D4-8E2F-1A5EC48667F2}" dt="2023-08-28T13:38:02.500" v="1669" actId="1038"/>
          <ac:graphicFrameMkLst>
            <pc:docMk/>
            <pc:sldMk cId="3878279706" sldId="391"/>
            <ac:graphicFrameMk id="5" creationId="{F35BE885-4268-A556-A3F7-704B9E93CB33}"/>
          </ac:graphicFrameMkLst>
        </pc:graphicFrameChg>
        <pc:graphicFrameChg chg="add mod">
          <ac:chgData name="代數白痴 顧" userId="316db6a4f7ef8138" providerId="LiveId" clId="{AAE5F2C4-75CB-49D4-8E2F-1A5EC48667F2}" dt="2023-08-28T13:38:33.298" v="1726" actId="1036"/>
          <ac:graphicFrameMkLst>
            <pc:docMk/>
            <pc:sldMk cId="3878279706" sldId="391"/>
            <ac:graphicFrameMk id="7" creationId="{BD9C0E57-CE3F-24A4-199D-C0FA0C785C6B}"/>
          </ac:graphicFrameMkLst>
        </pc:graphicFrameChg>
        <pc:graphicFrameChg chg="del mod">
          <ac:chgData name="代數白痴 顧" userId="316db6a4f7ef8138" providerId="LiveId" clId="{AAE5F2C4-75CB-49D4-8E2F-1A5EC48667F2}" dt="2023-08-28T13:36:53.075" v="1573" actId="478"/>
          <ac:graphicFrameMkLst>
            <pc:docMk/>
            <pc:sldMk cId="3878279706" sldId="391"/>
            <ac:graphicFrameMk id="12" creationId="{9173CB5C-3B64-0AB2-B256-AF1DAE09AF5A}"/>
          </ac:graphicFrameMkLst>
        </pc:graphicFrameChg>
        <pc:graphicFrameChg chg="add mod">
          <ac:chgData name="代數白痴 顧" userId="316db6a4f7ef8138" providerId="LiveId" clId="{AAE5F2C4-75CB-49D4-8E2F-1A5EC48667F2}" dt="2023-08-28T13:39:20.465" v="1796" actId="1036"/>
          <ac:graphicFrameMkLst>
            <pc:docMk/>
            <pc:sldMk cId="3878279706" sldId="391"/>
            <ac:graphicFrameMk id="13" creationId="{38BC7C49-DCAA-6986-801F-CC0A4BB59ADC}"/>
          </ac:graphicFrameMkLst>
        </pc:graphicFrameChg>
        <pc:graphicFrameChg chg="add mod">
          <ac:chgData name="代數白痴 顧" userId="316db6a4f7ef8138" providerId="LiveId" clId="{AAE5F2C4-75CB-49D4-8E2F-1A5EC48667F2}" dt="2023-08-28T13:45:11.103" v="2209" actId="164"/>
          <ac:graphicFrameMkLst>
            <pc:docMk/>
            <pc:sldMk cId="3878279706" sldId="391"/>
            <ac:graphicFrameMk id="14" creationId="{8EA853F1-90D0-2B08-D077-099FFD116556}"/>
          </ac:graphicFrameMkLst>
        </pc:graphicFrameChg>
        <pc:graphicFrameChg chg="del mod">
          <ac:chgData name="代數白痴 顧" userId="316db6a4f7ef8138" providerId="LiveId" clId="{AAE5F2C4-75CB-49D4-8E2F-1A5EC48667F2}" dt="2023-08-28T13:36:55.129" v="1575" actId="478"/>
          <ac:graphicFrameMkLst>
            <pc:docMk/>
            <pc:sldMk cId="3878279706" sldId="391"/>
            <ac:graphicFrameMk id="15" creationId="{2CF5ED97-AA6E-2AA5-9655-AE0D2BC1AFAB}"/>
          </ac:graphicFrameMkLst>
        </pc:graphicFrameChg>
        <pc:graphicFrameChg chg="add mod">
          <ac:chgData name="代數白痴 顧" userId="316db6a4f7ef8138" providerId="LiveId" clId="{AAE5F2C4-75CB-49D4-8E2F-1A5EC48667F2}" dt="2023-08-28T13:45:11.103" v="2209" actId="164"/>
          <ac:graphicFrameMkLst>
            <pc:docMk/>
            <pc:sldMk cId="3878279706" sldId="391"/>
            <ac:graphicFrameMk id="17" creationId="{BD4C6319-14C4-DDD6-2588-0FABD8AFE7D6}"/>
          </ac:graphicFrameMkLst>
        </pc:graphicFrameChg>
        <pc:graphicFrameChg chg="del">
          <ac:chgData name="代數白痴 顧" userId="316db6a4f7ef8138" providerId="LiveId" clId="{AAE5F2C4-75CB-49D4-8E2F-1A5EC48667F2}" dt="2023-08-28T13:39:54.539" v="1845" actId="478"/>
          <ac:graphicFrameMkLst>
            <pc:docMk/>
            <pc:sldMk cId="3878279706" sldId="391"/>
            <ac:graphicFrameMk id="18" creationId="{1C097050-9E90-2C28-DEFA-A291B01024DB}"/>
          </ac:graphicFrameMkLst>
        </pc:graphicFrameChg>
        <pc:graphicFrameChg chg="del">
          <ac:chgData name="代數白痴 顧" userId="316db6a4f7ef8138" providerId="LiveId" clId="{AAE5F2C4-75CB-49D4-8E2F-1A5EC48667F2}" dt="2023-08-28T13:39:55.753" v="1846" actId="478"/>
          <ac:graphicFrameMkLst>
            <pc:docMk/>
            <pc:sldMk cId="3878279706" sldId="391"/>
            <ac:graphicFrameMk id="19" creationId="{6F143AEC-9D16-D831-6E21-C3DC6A23DD53}"/>
          </ac:graphicFrameMkLst>
        </pc:graphicFrameChg>
        <pc:graphicFrameChg chg="del">
          <ac:chgData name="代數白痴 顧" userId="316db6a4f7ef8138" providerId="LiveId" clId="{AAE5F2C4-75CB-49D4-8E2F-1A5EC48667F2}" dt="2023-08-28T13:39:57.830" v="1847" actId="478"/>
          <ac:graphicFrameMkLst>
            <pc:docMk/>
            <pc:sldMk cId="3878279706" sldId="391"/>
            <ac:graphicFrameMk id="20" creationId="{B59A1A3E-5D31-A848-D8E6-B3FE43425432}"/>
          </ac:graphicFrameMkLst>
        </pc:graphicFrameChg>
        <pc:graphicFrameChg chg="add mod">
          <ac:chgData name="代數白痴 顧" userId="316db6a4f7ef8138" providerId="LiveId" clId="{AAE5F2C4-75CB-49D4-8E2F-1A5EC48667F2}" dt="2023-08-28T13:45:11.103" v="2209" actId="164"/>
          <ac:graphicFrameMkLst>
            <pc:docMk/>
            <pc:sldMk cId="3878279706" sldId="391"/>
            <ac:graphicFrameMk id="21" creationId="{F9CF2B0A-9E17-6BBF-E931-85A0497C9C5C}"/>
          </ac:graphicFrameMkLst>
        </pc:graphicFrameChg>
        <pc:cxnChg chg="mod">
          <ac:chgData name="代數白痴 顧" userId="316db6a4f7ef8138" providerId="LiveId" clId="{AAE5F2C4-75CB-49D4-8E2F-1A5EC48667F2}" dt="2023-08-28T13:36:58.566" v="1576" actId="14100"/>
          <ac:cxnSpMkLst>
            <pc:docMk/>
            <pc:sldMk cId="3878279706" sldId="391"/>
            <ac:cxnSpMk id="11" creationId="{F8ECAA13-7598-52F0-1CC5-AC60B3617B03}"/>
          </ac:cxnSpMkLst>
        </pc:cxnChg>
      </pc:sldChg>
    </pc:docChg>
  </pc:docChgLst>
  <pc:docChgLst>
    <pc:chgData name="代數白痴 顧" userId="316db6a4f7ef8138" providerId="LiveId" clId="{F2484F83-0E93-481F-8F9D-783C7FBA3875}"/>
    <pc:docChg chg="modSld">
      <pc:chgData name="代數白痴 顧" userId="316db6a4f7ef8138" providerId="LiveId" clId="{F2484F83-0E93-481F-8F9D-783C7FBA3875}" dt="2023-08-30T14:18:40.038" v="8" actId="20577"/>
      <pc:docMkLst>
        <pc:docMk/>
      </pc:docMkLst>
      <pc:sldChg chg="modSp mod">
        <pc:chgData name="代數白痴 顧" userId="316db6a4f7ef8138" providerId="LiveId" clId="{F2484F83-0E93-481F-8F9D-783C7FBA3875}" dt="2023-08-30T14:18:40.038" v="8" actId="20577"/>
        <pc:sldMkLst>
          <pc:docMk/>
          <pc:sldMk cId="3878279706" sldId="391"/>
        </pc:sldMkLst>
        <pc:spChg chg="mod">
          <ac:chgData name="代數白痴 顧" userId="316db6a4f7ef8138" providerId="LiveId" clId="{F2484F83-0E93-481F-8F9D-783C7FBA3875}" dt="2023-08-30T14:18:40.038" v="8" actId="20577"/>
          <ac:spMkLst>
            <pc:docMk/>
            <pc:sldMk cId="3878279706" sldId="391"/>
            <ac:spMk id="23" creationId="{00000000-0000-0000-0000-000000000000}"/>
          </ac:spMkLst>
        </pc:spChg>
      </pc:sldChg>
    </pc:docChg>
  </pc:docChgLst>
  <pc:docChgLst>
    <pc:chgData name="代數白痴 顧" userId="316db6a4f7ef8138" providerId="LiveId" clId="{AD9292F2-A8D9-40FA-94B5-F1453A871625}"/>
    <pc:docChg chg="undo custSel modSld">
      <pc:chgData name="代數白痴 顧" userId="316db6a4f7ef8138" providerId="LiveId" clId="{AD9292F2-A8D9-40FA-94B5-F1453A871625}" dt="2023-08-01T09:05:24.745" v="4259" actId="20577"/>
      <pc:docMkLst>
        <pc:docMk/>
      </pc:docMkLst>
      <pc:sldChg chg="addSp delSp modSp mod delAnim modAnim modNotesTx">
        <pc:chgData name="代數白痴 顧" userId="316db6a4f7ef8138" providerId="LiveId" clId="{AD9292F2-A8D9-40FA-94B5-F1453A871625}" dt="2023-08-01T08:51:57.615" v="3434"/>
        <pc:sldMkLst>
          <pc:docMk/>
          <pc:sldMk cId="2873434386" sldId="379"/>
        </pc:sldMkLst>
        <pc:spChg chg="add mod">
          <ac:chgData name="代數白痴 顧" userId="316db6a4f7ef8138" providerId="LiveId" clId="{AD9292F2-A8D9-40FA-94B5-F1453A871625}" dt="2023-08-01T08:51:47.104" v="3433" actId="14100"/>
          <ac:spMkLst>
            <pc:docMk/>
            <pc:sldMk cId="2873434386" sldId="379"/>
            <ac:spMk id="3" creationId="{CCC9397D-5C5A-D7B4-E5DE-2E31B9F5B31A}"/>
          </ac:spMkLst>
        </pc:spChg>
        <pc:spChg chg="mod">
          <ac:chgData name="代數白痴 顧" userId="316db6a4f7ef8138" providerId="LiveId" clId="{AD9292F2-A8D9-40FA-94B5-F1453A871625}" dt="2023-07-31T23:56:37.101" v="546" actId="113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AD9292F2-A8D9-40FA-94B5-F1453A871625}" dt="2023-07-31T23:57:43.908" v="751" actId="20577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AD9292F2-A8D9-40FA-94B5-F1453A871625}" dt="2023-07-31T23:57:47.334" v="752" actId="20577"/>
          <ac:spMkLst>
            <pc:docMk/>
            <pc:sldMk cId="2873434386" sldId="379"/>
            <ac:spMk id="101" creationId="{665D392D-19FC-71B5-434C-0ABBBC91FB85}"/>
          </ac:spMkLst>
        </pc:spChg>
        <pc:grpChg chg="del">
          <ac:chgData name="代數白痴 顧" userId="316db6a4f7ef8138" providerId="LiveId" clId="{AD9292F2-A8D9-40FA-94B5-F1453A871625}" dt="2023-07-31T23:44:15.798" v="0" actId="478"/>
          <ac:grpSpMkLst>
            <pc:docMk/>
            <pc:sldMk cId="2873434386" sldId="379"/>
            <ac:grpSpMk id="3" creationId="{1C66F9A2-4DEC-2920-8048-3D184BC42562}"/>
          </ac:grpSpMkLst>
        </pc:grpChg>
        <pc:graphicFrameChg chg="add mod">
          <ac:chgData name="代數白痴 顧" userId="316db6a4f7ef8138" providerId="LiveId" clId="{AD9292F2-A8D9-40FA-94B5-F1453A871625}" dt="2023-07-31T23:50:43.266" v="70" actId="1036"/>
          <ac:graphicFrameMkLst>
            <pc:docMk/>
            <pc:sldMk cId="2873434386" sldId="379"/>
            <ac:graphicFrameMk id="16" creationId="{17D7F004-1C9C-7DA9-F684-0C45EF8255EB}"/>
          </ac:graphicFrameMkLst>
        </pc:graphicFrameChg>
        <pc:graphicFrameChg chg="add mod">
          <ac:chgData name="代數白痴 顧" userId="316db6a4f7ef8138" providerId="LiveId" clId="{AD9292F2-A8D9-40FA-94B5-F1453A871625}" dt="2023-07-31T23:51:50.044" v="191" actId="1076"/>
          <ac:graphicFrameMkLst>
            <pc:docMk/>
            <pc:sldMk cId="2873434386" sldId="379"/>
            <ac:graphicFrameMk id="17" creationId="{255CB68B-E352-5720-7625-BA5D550633E4}"/>
          </ac:graphicFrameMkLst>
        </pc:graphicFrameChg>
        <pc:graphicFrameChg chg="add mod">
          <ac:chgData name="代數白痴 顧" userId="316db6a4f7ef8138" providerId="LiveId" clId="{AD9292F2-A8D9-40FA-94B5-F1453A871625}" dt="2023-07-31T23:52:20.972" v="249" actId="1037"/>
          <ac:graphicFrameMkLst>
            <pc:docMk/>
            <pc:sldMk cId="2873434386" sldId="379"/>
            <ac:graphicFrameMk id="18" creationId="{B294C2E4-17D7-D6BB-F70F-A9411556CF77}"/>
          </ac:graphicFrameMkLst>
        </pc:graphicFrameChg>
        <pc:graphicFrameChg chg="add mod">
          <ac:chgData name="代數白痴 顧" userId="316db6a4f7ef8138" providerId="LiveId" clId="{AD9292F2-A8D9-40FA-94B5-F1453A871625}" dt="2023-07-31T23:53:06.310" v="305" actId="1037"/>
          <ac:graphicFrameMkLst>
            <pc:docMk/>
            <pc:sldMk cId="2873434386" sldId="379"/>
            <ac:graphicFrameMk id="19" creationId="{8E3B4950-B02D-6CD1-9AC0-08756D5D555B}"/>
          </ac:graphicFrameMkLst>
        </pc:graphicFrameChg>
        <pc:graphicFrameChg chg="add mod">
          <ac:chgData name="代數白痴 顧" userId="316db6a4f7ef8138" providerId="LiveId" clId="{AD9292F2-A8D9-40FA-94B5-F1453A871625}" dt="2023-07-31T23:53:37.190" v="348" actId="1038"/>
          <ac:graphicFrameMkLst>
            <pc:docMk/>
            <pc:sldMk cId="2873434386" sldId="379"/>
            <ac:graphicFrameMk id="20" creationId="{0F4F6686-E967-8E1B-C5B7-F8C977D267DC}"/>
          </ac:graphicFrameMkLst>
        </pc:graphicFrameChg>
        <pc:graphicFrameChg chg="add mod">
          <ac:chgData name="代數白痴 顧" userId="316db6a4f7ef8138" providerId="LiveId" clId="{AD9292F2-A8D9-40FA-94B5-F1453A871625}" dt="2023-07-31T23:55:00.066" v="412" actId="1035"/>
          <ac:graphicFrameMkLst>
            <pc:docMk/>
            <pc:sldMk cId="2873434386" sldId="379"/>
            <ac:graphicFrameMk id="21" creationId="{3BDE9092-DDDD-3D2F-AE60-29A10A0B8B4B}"/>
          </ac:graphicFrameMkLst>
        </pc:graphicFrameChg>
        <pc:graphicFrameChg chg="add mod">
          <ac:chgData name="代數白痴 顧" userId="316db6a4f7ef8138" providerId="LiveId" clId="{AD9292F2-A8D9-40FA-94B5-F1453A871625}" dt="2023-07-31T23:55:56.932" v="484" actId="1038"/>
          <ac:graphicFrameMkLst>
            <pc:docMk/>
            <pc:sldMk cId="2873434386" sldId="379"/>
            <ac:graphicFrameMk id="22" creationId="{C15E05D1-5C45-4C14-CFC1-85F0CD809C52}"/>
          </ac:graphicFrameMkLst>
        </pc:graphicFrameChg>
        <pc:graphicFrameChg chg="add mod">
          <ac:chgData name="代數白痴 顧" userId="316db6a4f7ef8138" providerId="LiveId" clId="{AD9292F2-A8D9-40FA-94B5-F1453A871625}" dt="2023-07-31T23:56:31.131" v="532" actId="1037"/>
          <ac:graphicFrameMkLst>
            <pc:docMk/>
            <pc:sldMk cId="2873434386" sldId="379"/>
            <ac:graphicFrameMk id="24" creationId="{53DF853E-E4A0-04A3-D4EE-9DDD4310E312}"/>
          </ac:graphicFrameMkLst>
        </pc:graphicFrameChg>
        <pc:graphicFrameChg chg="add mod">
          <ac:chgData name="代數白痴 顧" userId="316db6a4f7ef8138" providerId="LiveId" clId="{AD9292F2-A8D9-40FA-94B5-F1453A871625}" dt="2023-07-31T23:57:06.261" v="604" actId="1037"/>
          <ac:graphicFrameMkLst>
            <pc:docMk/>
            <pc:sldMk cId="2873434386" sldId="379"/>
            <ac:graphicFrameMk id="25" creationId="{37B72EE5-E6C3-2737-0629-9B6C04D33C28}"/>
          </ac:graphicFrameMkLst>
        </pc:graphicFrameChg>
        <pc:cxnChg chg="mod">
          <ac:chgData name="代數白痴 顧" userId="316db6a4f7ef8138" providerId="LiveId" clId="{AD9292F2-A8D9-40FA-94B5-F1453A871625}" dt="2023-07-31T23:44:15.798" v="0" actId="478"/>
          <ac:cxnSpMkLst>
            <pc:docMk/>
            <pc:sldMk cId="2873434386" sldId="379"/>
            <ac:cxnSpMk id="11" creationId="{E418F935-6623-49B7-72CC-865C1E47FAAC}"/>
          </ac:cxnSpMkLst>
        </pc:cxnChg>
        <pc:cxnChg chg="mod">
          <ac:chgData name="代數白痴 顧" userId="316db6a4f7ef8138" providerId="LiveId" clId="{AD9292F2-A8D9-40FA-94B5-F1453A871625}" dt="2023-07-31T23:44:15.798" v="0" actId="478"/>
          <ac:cxnSpMkLst>
            <pc:docMk/>
            <pc:sldMk cId="2873434386" sldId="379"/>
            <ac:cxnSpMk id="13" creationId="{4A61FE19-185D-329C-663C-35E0E62CCEFA}"/>
          </ac:cxnSpMkLst>
        </pc:cxnChg>
      </pc:sldChg>
      <pc:sldChg chg="addSp delSp modSp mod delAnim modAnim modNotesTx">
        <pc:chgData name="代數白痴 顧" userId="316db6a4f7ef8138" providerId="LiveId" clId="{AD9292F2-A8D9-40FA-94B5-F1453A871625}" dt="2023-08-01T09:05:24.745" v="4259" actId="20577"/>
        <pc:sldMkLst>
          <pc:docMk/>
          <pc:sldMk cId="2498798070" sldId="382"/>
        </pc:sldMkLst>
        <pc:spChg chg="add mod">
          <ac:chgData name="代數白痴 顧" userId="316db6a4f7ef8138" providerId="LiveId" clId="{AD9292F2-A8D9-40FA-94B5-F1453A871625}" dt="2023-08-01T08:55:23.140" v="3602"/>
          <ac:spMkLst>
            <pc:docMk/>
            <pc:sldMk cId="2498798070" sldId="382"/>
            <ac:spMk id="7" creationId="{EB2FCBF3-017B-212A-6707-E7A4BA8A87E5}"/>
          </ac:spMkLst>
        </pc:spChg>
        <pc:spChg chg="del">
          <ac:chgData name="代數白痴 顧" userId="316db6a4f7ef8138" providerId="LiveId" clId="{AD9292F2-A8D9-40FA-94B5-F1453A871625}" dt="2023-08-01T08:36:40.468" v="1654" actId="478"/>
          <ac:spMkLst>
            <pc:docMk/>
            <pc:sldMk cId="2498798070" sldId="382"/>
            <ac:spMk id="19" creationId="{E0360BDA-11D3-313D-E2A7-0E4E4699A81D}"/>
          </ac:spMkLst>
        </pc:spChg>
        <pc:spChg chg="mod">
          <ac:chgData name="代數白痴 顧" userId="316db6a4f7ef8138" providerId="LiveId" clId="{AD9292F2-A8D9-40FA-94B5-F1453A871625}" dt="2023-08-01T00:01:48.788" v="1234" actId="20577"/>
          <ac:spMkLst>
            <pc:docMk/>
            <pc:sldMk cId="2498798070" sldId="382"/>
            <ac:spMk id="60" creationId="{90ECAF3B-FFFF-A531-AFBE-31708C7D891C}"/>
          </ac:spMkLst>
        </pc:spChg>
        <pc:spChg chg="mod">
          <ac:chgData name="代數白痴 顧" userId="316db6a4f7ef8138" providerId="LiveId" clId="{AD9292F2-A8D9-40FA-94B5-F1453A871625}" dt="2023-08-01T00:02:34.724" v="1253" actId="165"/>
          <ac:spMkLst>
            <pc:docMk/>
            <pc:sldMk cId="2498798070" sldId="382"/>
            <ac:spMk id="85" creationId="{FD9877AB-90D9-85AC-8B35-7C59154D6CA1}"/>
          </ac:spMkLst>
        </pc:spChg>
        <pc:spChg chg="mod">
          <ac:chgData name="代數白痴 顧" userId="316db6a4f7ef8138" providerId="LiveId" clId="{AD9292F2-A8D9-40FA-94B5-F1453A871625}" dt="2023-08-01T00:02:34.724" v="1253" actId="165"/>
          <ac:spMkLst>
            <pc:docMk/>
            <pc:sldMk cId="2498798070" sldId="382"/>
            <ac:spMk id="86" creationId="{7A8B1BF8-834A-95B0-07DE-5087C19188C0}"/>
          </ac:spMkLst>
        </pc:spChg>
        <pc:spChg chg="mod">
          <ac:chgData name="代數白痴 顧" userId="316db6a4f7ef8138" providerId="LiveId" clId="{AD9292F2-A8D9-40FA-94B5-F1453A871625}" dt="2023-08-01T00:06:34.414" v="1652" actId="114"/>
          <ac:spMkLst>
            <pc:docMk/>
            <pc:sldMk cId="2498798070" sldId="382"/>
            <ac:spMk id="89" creationId="{9E8FE398-ED8E-E5DE-BD50-E0471252FAF6}"/>
          </ac:spMkLst>
        </pc:spChg>
        <pc:spChg chg="mod">
          <ac:chgData name="代數白痴 顧" userId="316db6a4f7ef8138" providerId="LiveId" clId="{AD9292F2-A8D9-40FA-94B5-F1453A871625}" dt="2023-08-01T00:02:34.724" v="1253" actId="165"/>
          <ac:spMkLst>
            <pc:docMk/>
            <pc:sldMk cId="2498798070" sldId="382"/>
            <ac:spMk id="101" creationId="{665D392D-19FC-71B5-434C-0ABBBC91FB85}"/>
          </ac:spMkLst>
        </pc:spChg>
        <pc:grpChg chg="mod topLvl">
          <ac:chgData name="代數白痴 顧" userId="316db6a4f7ef8138" providerId="LiveId" clId="{AD9292F2-A8D9-40FA-94B5-F1453A871625}" dt="2023-08-01T00:07:05.189" v="1653" actId="164"/>
          <ac:grpSpMkLst>
            <pc:docMk/>
            <pc:sldMk cId="2498798070" sldId="382"/>
            <ac:grpSpMk id="2" creationId="{9204BB33-F861-B3E8-E94D-762DF3B9352D}"/>
          </ac:grpSpMkLst>
        </pc:grpChg>
        <pc:grpChg chg="add mod">
          <ac:chgData name="代數白痴 顧" userId="316db6a4f7ef8138" providerId="LiveId" clId="{AD9292F2-A8D9-40FA-94B5-F1453A871625}" dt="2023-08-01T00:07:05.189" v="1653" actId="164"/>
          <ac:grpSpMkLst>
            <pc:docMk/>
            <pc:sldMk cId="2498798070" sldId="382"/>
            <ac:grpSpMk id="12" creationId="{0E91964A-1B30-3166-79F5-6D402365AA65}"/>
          </ac:grpSpMkLst>
        </pc:grpChg>
        <pc:grpChg chg="del mod">
          <ac:chgData name="代數白痴 顧" userId="316db6a4f7ef8138" providerId="LiveId" clId="{AD9292F2-A8D9-40FA-94B5-F1453A871625}" dt="2023-08-01T00:02:34.724" v="1253" actId="165"/>
          <ac:grpSpMkLst>
            <pc:docMk/>
            <pc:sldMk cId="2498798070" sldId="382"/>
            <ac:grpSpMk id="18" creationId="{CB0C996B-A0EF-7418-5B97-932106D593E2}"/>
          </ac:grpSpMkLst>
        </pc:grpChg>
        <pc:graphicFrameChg chg="add mod">
          <ac:chgData name="代數白痴 顧" userId="316db6a4f7ef8138" providerId="LiveId" clId="{AD9292F2-A8D9-40FA-94B5-F1453A871625}" dt="2023-08-01T00:01:14.508" v="1180"/>
          <ac:graphicFrameMkLst>
            <pc:docMk/>
            <pc:sldMk cId="2498798070" sldId="382"/>
            <ac:graphicFrameMk id="3" creationId="{69A153E6-4701-1036-044F-A4D29528F828}"/>
          </ac:graphicFrameMkLst>
        </pc:graphicFrameChg>
        <pc:graphicFrameChg chg="mod">
          <ac:chgData name="代數白痴 顧" userId="316db6a4f7ef8138" providerId="LiveId" clId="{AD9292F2-A8D9-40FA-94B5-F1453A871625}" dt="2023-07-31T23:59:31.636" v="875" actId="1037"/>
          <ac:graphicFrameMkLst>
            <pc:docMk/>
            <pc:sldMk cId="2498798070" sldId="382"/>
            <ac:graphicFrameMk id="4" creationId="{0B832096-0B09-F6D1-C9A5-33412EE8F663}"/>
          </ac:graphicFrameMkLst>
        </pc:graphicFrameChg>
        <pc:graphicFrameChg chg="add mod">
          <ac:chgData name="代數白痴 顧" userId="316db6a4f7ef8138" providerId="LiveId" clId="{AD9292F2-A8D9-40FA-94B5-F1453A871625}" dt="2023-08-01T00:01:20.141" v="1182"/>
          <ac:graphicFrameMkLst>
            <pc:docMk/>
            <pc:sldMk cId="2498798070" sldId="382"/>
            <ac:graphicFrameMk id="5" creationId="{3428B003-D033-F929-97F3-7716E11D2549}"/>
          </ac:graphicFrameMkLst>
        </pc:graphicFrameChg>
        <pc:graphicFrameChg chg="add mod">
          <ac:chgData name="代數白痴 顧" userId="316db6a4f7ef8138" providerId="LiveId" clId="{AD9292F2-A8D9-40FA-94B5-F1453A871625}" dt="2023-08-01T00:01:27.761" v="1184"/>
          <ac:graphicFrameMkLst>
            <pc:docMk/>
            <pc:sldMk cId="2498798070" sldId="382"/>
            <ac:graphicFrameMk id="6" creationId="{C358B0C3-84E7-AC1C-B8D3-41FA08A3BC0A}"/>
          </ac:graphicFrameMkLst>
        </pc:graphicFrameChg>
        <pc:graphicFrameChg chg="del">
          <ac:chgData name="代數白痴 顧" userId="316db6a4f7ef8138" providerId="LiveId" clId="{AD9292F2-A8D9-40FA-94B5-F1453A871625}" dt="2023-07-31T23:58:14.509" v="755" actId="478"/>
          <ac:graphicFrameMkLst>
            <pc:docMk/>
            <pc:sldMk cId="2498798070" sldId="382"/>
            <ac:graphicFrameMk id="7" creationId="{805A62DC-E7B5-862C-5B2A-B4B2CC0D819B}"/>
          </ac:graphicFrameMkLst>
        </pc:graphicFrameChg>
        <pc:graphicFrameChg chg="del">
          <ac:chgData name="代數白痴 顧" userId="316db6a4f7ef8138" providerId="LiveId" clId="{AD9292F2-A8D9-40FA-94B5-F1453A871625}" dt="2023-07-31T23:58:13.915" v="754" actId="478"/>
          <ac:graphicFrameMkLst>
            <pc:docMk/>
            <pc:sldMk cId="2498798070" sldId="382"/>
            <ac:graphicFrameMk id="8" creationId="{B274552A-CEB0-611A-6109-676645D2A361}"/>
          </ac:graphicFrameMkLst>
        </pc:graphicFrameChg>
        <pc:graphicFrameChg chg="add mod">
          <ac:chgData name="代數白痴 顧" userId="316db6a4f7ef8138" providerId="LiveId" clId="{AD9292F2-A8D9-40FA-94B5-F1453A871625}" dt="2023-08-01T00:07:05.189" v="1653" actId="164"/>
          <ac:graphicFrameMkLst>
            <pc:docMk/>
            <pc:sldMk cId="2498798070" sldId="382"/>
            <ac:graphicFrameMk id="9" creationId="{2F2C1C83-17EB-DCEE-8188-FBE42FBC5F77}"/>
          </ac:graphicFrameMkLst>
        </pc:graphicFrameChg>
        <pc:graphicFrameChg chg="add mod">
          <ac:chgData name="代數白痴 顧" userId="316db6a4f7ef8138" providerId="LiveId" clId="{AD9292F2-A8D9-40FA-94B5-F1453A871625}" dt="2023-08-01T00:07:05.189" v="1653" actId="164"/>
          <ac:graphicFrameMkLst>
            <pc:docMk/>
            <pc:sldMk cId="2498798070" sldId="382"/>
            <ac:graphicFrameMk id="10" creationId="{785DB7D2-25B3-6A17-BBC1-F1D5C4C8AD15}"/>
          </ac:graphicFrameMkLst>
        </pc:graphicFrameChg>
        <pc:graphicFrameChg chg="add mod">
          <ac:chgData name="代數白痴 顧" userId="316db6a4f7ef8138" providerId="LiveId" clId="{AD9292F2-A8D9-40FA-94B5-F1453A871625}" dt="2023-08-01T00:07:05.189" v="1653" actId="164"/>
          <ac:graphicFrameMkLst>
            <pc:docMk/>
            <pc:sldMk cId="2498798070" sldId="382"/>
            <ac:graphicFrameMk id="11" creationId="{C714C4C4-F55D-048A-FCC3-327DD3D3DCB7}"/>
          </ac:graphicFrameMkLst>
        </pc:graphicFrameChg>
        <pc:graphicFrameChg chg="mod topLvl">
          <ac:chgData name="代數白痴 顧" userId="316db6a4f7ef8138" providerId="LiveId" clId="{AD9292F2-A8D9-40FA-94B5-F1453A871625}" dt="2023-08-01T00:07:05.189" v="1653" actId="164"/>
          <ac:graphicFrameMkLst>
            <pc:docMk/>
            <pc:sldMk cId="2498798070" sldId="382"/>
            <ac:graphicFrameMk id="13" creationId="{2D640A0A-7E82-7281-7B78-616151FFF13D}"/>
          </ac:graphicFrameMkLst>
        </pc:graphicFrameChg>
        <pc:graphicFrameChg chg="del mod topLvl">
          <ac:chgData name="代數白痴 顧" userId="316db6a4f7ef8138" providerId="LiveId" clId="{AD9292F2-A8D9-40FA-94B5-F1453A871625}" dt="2023-08-01T00:05:21.402" v="1563" actId="478"/>
          <ac:graphicFrameMkLst>
            <pc:docMk/>
            <pc:sldMk cId="2498798070" sldId="382"/>
            <ac:graphicFrameMk id="14" creationId="{678DE969-6091-4052-54CE-C277A113424C}"/>
          </ac:graphicFrameMkLst>
        </pc:graphicFrameChg>
        <pc:graphicFrameChg chg="del mod topLvl">
          <ac:chgData name="代數白痴 顧" userId="316db6a4f7ef8138" providerId="LiveId" clId="{AD9292F2-A8D9-40FA-94B5-F1453A871625}" dt="2023-08-01T00:05:22.078" v="1564" actId="478"/>
          <ac:graphicFrameMkLst>
            <pc:docMk/>
            <pc:sldMk cId="2498798070" sldId="382"/>
            <ac:graphicFrameMk id="15" creationId="{F8BD1D11-CF19-6079-3AE1-20F0FCCDF66A}"/>
          </ac:graphicFrameMkLst>
        </pc:graphicFrameChg>
        <pc:graphicFrameChg chg="del mod topLvl">
          <ac:chgData name="代數白痴 顧" userId="316db6a4f7ef8138" providerId="LiveId" clId="{AD9292F2-A8D9-40FA-94B5-F1453A871625}" dt="2023-08-01T00:05:22.841" v="1565" actId="478"/>
          <ac:graphicFrameMkLst>
            <pc:docMk/>
            <pc:sldMk cId="2498798070" sldId="382"/>
            <ac:graphicFrameMk id="16" creationId="{123B575A-C1C5-D6C1-3908-46920CE8FA04}"/>
          </ac:graphicFrameMkLst>
        </pc:graphicFrameChg>
        <pc:graphicFrameChg chg="del mod topLvl">
          <ac:chgData name="代數白痴 顧" userId="316db6a4f7ef8138" providerId="LiveId" clId="{AD9292F2-A8D9-40FA-94B5-F1453A871625}" dt="2023-08-01T00:05:23.388" v="1566" actId="478"/>
          <ac:graphicFrameMkLst>
            <pc:docMk/>
            <pc:sldMk cId="2498798070" sldId="382"/>
            <ac:graphicFrameMk id="17" creationId="{CD0AB451-6E01-595E-9A54-D625D7CE45C9}"/>
          </ac:graphicFrameMkLst>
        </pc:graphicFrameChg>
        <pc:cxnChg chg="mod">
          <ac:chgData name="代數白痴 顧" userId="316db6a4f7ef8138" providerId="LiveId" clId="{AD9292F2-A8D9-40FA-94B5-F1453A871625}" dt="2023-08-01T00:02:34.724" v="1253" actId="165"/>
          <ac:cxnSpMkLst>
            <pc:docMk/>
            <pc:sldMk cId="2498798070" sldId="382"/>
            <ac:cxnSpMk id="84" creationId="{85798A49-4654-BF16-EA6F-C7F808DE531E}"/>
          </ac:cxnSpMkLst>
        </pc:cxnChg>
      </pc:sldChg>
    </pc:docChg>
  </pc:docChgLst>
  <pc:docChgLst>
    <pc:chgData name="代數白痴 顧" userId="316db6a4f7ef8138" providerId="LiveId" clId="{838DF4FC-5274-4AB1-A91B-6E3BB0C4DAFF}"/>
    <pc:docChg chg="undo custSel modSld">
      <pc:chgData name="代數白痴 顧" userId="316db6a4f7ef8138" providerId="LiveId" clId="{838DF4FC-5274-4AB1-A91B-6E3BB0C4DAFF}" dt="2023-07-24T11:55:14.374" v="1772" actId="20577"/>
      <pc:docMkLst>
        <pc:docMk/>
      </pc:docMkLst>
      <pc:sldChg chg="modSp mod modNotesTx">
        <pc:chgData name="代數白痴 顧" userId="316db6a4f7ef8138" providerId="LiveId" clId="{838DF4FC-5274-4AB1-A91B-6E3BB0C4DAFF}" dt="2023-07-24T11:55:14.374" v="1772" actId="20577"/>
        <pc:sldMkLst>
          <pc:docMk/>
          <pc:sldMk cId="2873434386" sldId="379"/>
        </pc:sldMkLst>
        <pc:spChg chg="mod">
          <ac:chgData name="代數白痴 顧" userId="316db6a4f7ef8138" providerId="LiveId" clId="{838DF4FC-5274-4AB1-A91B-6E3BB0C4DAFF}" dt="2023-07-24T11:53:49.955" v="1769" actId="20577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838DF4FC-5274-4AB1-A91B-6E3BB0C4DAFF}" dt="2023-07-24T11:53:21.447" v="1752" actId="20577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838DF4FC-5274-4AB1-A91B-6E3BB0C4DAFF}" dt="2023-07-24T11:53:25.844" v="1753" actId="20577"/>
          <ac:spMkLst>
            <pc:docMk/>
            <pc:sldMk cId="2873434386" sldId="379"/>
            <ac:spMk id="101" creationId="{665D392D-19FC-71B5-434C-0ABBBC91FB85}"/>
          </ac:spMkLst>
        </pc:spChg>
      </pc:sldChg>
      <pc:sldChg chg="addSp delSp modSp mod delAnim modNotesTx">
        <pc:chgData name="代數白痴 顧" userId="316db6a4f7ef8138" providerId="LiveId" clId="{838DF4FC-5274-4AB1-A91B-6E3BB0C4DAFF}" dt="2023-07-24T11:55:10.859" v="1771" actId="20577"/>
        <pc:sldMkLst>
          <pc:docMk/>
          <pc:sldMk cId="2328187967" sldId="380"/>
        </pc:sldMkLst>
        <pc:spChg chg="add mod">
          <ac:chgData name="代數白痴 顧" userId="316db6a4f7ef8138" providerId="LiveId" clId="{838DF4FC-5274-4AB1-A91B-6E3BB0C4DAFF}" dt="2023-07-24T11:43:46.428" v="1437" actId="571"/>
          <ac:spMkLst>
            <pc:docMk/>
            <pc:sldMk cId="2328187967" sldId="380"/>
            <ac:spMk id="5" creationId="{6E280E04-162F-6C29-CFE7-4BCAE56550E1}"/>
          </ac:spMkLst>
        </pc:spChg>
        <pc:spChg chg="mod">
          <ac:chgData name="代數白痴 顧" userId="316db6a4f7ef8138" providerId="LiveId" clId="{838DF4FC-5274-4AB1-A91B-6E3BB0C4DAFF}" dt="2023-07-24T11:41:12.203" v="1069" actId="114"/>
          <ac:spMkLst>
            <pc:docMk/>
            <pc:sldMk cId="2328187967" sldId="380"/>
            <ac:spMk id="60" creationId="{90ECAF3B-FFFF-A531-AFBE-31708C7D891C}"/>
          </ac:spMkLst>
        </pc:spChg>
        <pc:spChg chg="mod">
          <ac:chgData name="代數白痴 顧" userId="316db6a4f7ef8138" providerId="LiveId" clId="{838DF4FC-5274-4AB1-A91B-6E3BB0C4DAFF}" dt="2023-07-24T11:43:46.428" v="1437" actId="571"/>
          <ac:spMkLst>
            <pc:docMk/>
            <pc:sldMk cId="2328187967" sldId="380"/>
            <ac:spMk id="85" creationId="{FD9877AB-90D9-85AC-8B35-7C59154D6CA1}"/>
          </ac:spMkLst>
        </pc:spChg>
        <pc:spChg chg="mod">
          <ac:chgData name="代數白痴 顧" userId="316db6a4f7ef8138" providerId="LiveId" clId="{838DF4FC-5274-4AB1-A91B-6E3BB0C4DAFF}" dt="2023-07-24T11:43:46.428" v="1437" actId="571"/>
          <ac:spMkLst>
            <pc:docMk/>
            <pc:sldMk cId="2328187967" sldId="380"/>
            <ac:spMk id="86" creationId="{7A8B1BF8-834A-95B0-07DE-5087C19188C0}"/>
          </ac:spMkLst>
        </pc:spChg>
        <pc:spChg chg="mod">
          <ac:chgData name="代數白痴 顧" userId="316db6a4f7ef8138" providerId="LiveId" clId="{838DF4FC-5274-4AB1-A91B-6E3BB0C4DAFF}" dt="2023-07-24T11:43:51.083" v="1438" actId="113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838DF4FC-5274-4AB1-A91B-6E3BB0C4DAFF}" dt="2023-07-24T11:43:46.428" v="1437" actId="571"/>
          <ac:spMkLst>
            <pc:docMk/>
            <pc:sldMk cId="2328187967" sldId="380"/>
            <ac:spMk id="101" creationId="{665D392D-19FC-71B5-434C-0ABBBC91FB85}"/>
          </ac:spMkLst>
        </pc:spChg>
        <pc:grpChg chg="mod">
          <ac:chgData name="代數白痴 顧" userId="316db6a4f7ef8138" providerId="LiveId" clId="{838DF4FC-5274-4AB1-A91B-6E3BB0C4DAFF}" dt="2023-07-24T11:43:46.428" v="1437" actId="571"/>
          <ac:grpSpMkLst>
            <pc:docMk/>
            <pc:sldMk cId="2328187967" sldId="380"/>
            <ac:grpSpMk id="2" creationId="{9204BB33-F861-B3E8-E94D-762DF3B9352D}"/>
          </ac:grpSpMkLst>
        </pc:grpChg>
        <pc:grpChg chg="del">
          <ac:chgData name="代數白痴 顧" userId="316db6a4f7ef8138" providerId="LiveId" clId="{838DF4FC-5274-4AB1-A91B-6E3BB0C4DAFF}" dt="2023-07-24T11:35:48.812" v="418" actId="478"/>
          <ac:grpSpMkLst>
            <pc:docMk/>
            <pc:sldMk cId="2328187967" sldId="380"/>
            <ac:grpSpMk id="26" creationId="{D0F3EAA3-CCCE-084C-8683-835BE14A5678}"/>
          </ac:grpSpMkLst>
        </pc:grpChg>
        <pc:cxnChg chg="mod">
          <ac:chgData name="代數白痴 顧" userId="316db6a4f7ef8138" providerId="LiveId" clId="{838DF4FC-5274-4AB1-A91B-6E3BB0C4DAFF}" dt="2023-07-24T11:35:48.812" v="418" actId="478"/>
          <ac:cxnSpMkLst>
            <pc:docMk/>
            <pc:sldMk cId="2328187967" sldId="380"/>
            <ac:cxnSpMk id="6" creationId="{C88EB7A3-B62C-E331-3377-7C5923F40C28}"/>
          </ac:cxnSpMkLst>
        </pc:cxnChg>
        <pc:cxnChg chg="mod">
          <ac:chgData name="代數白痴 顧" userId="316db6a4f7ef8138" providerId="LiveId" clId="{838DF4FC-5274-4AB1-A91B-6E3BB0C4DAFF}" dt="2023-07-24T11:43:46.428" v="1437" actId="571"/>
          <ac:cxnSpMkLst>
            <pc:docMk/>
            <pc:sldMk cId="2328187967" sldId="380"/>
            <ac:cxnSpMk id="84" creationId="{85798A49-4654-BF16-EA6F-C7F808DE531E}"/>
          </ac:cxnSpMkLst>
        </pc:cxnChg>
      </pc:sldChg>
      <pc:sldChg chg="delSp modSp mod delAnim modNotesTx">
        <pc:chgData name="代數白痴 顧" userId="316db6a4f7ef8138" providerId="LiveId" clId="{838DF4FC-5274-4AB1-A91B-6E3BB0C4DAFF}" dt="2023-07-24T11:54:44.112" v="1770" actId="20577"/>
        <pc:sldMkLst>
          <pc:docMk/>
          <pc:sldMk cId="1787025739" sldId="381"/>
        </pc:sldMkLst>
        <pc:spChg chg="del">
          <ac:chgData name="代數白痴 顧" userId="316db6a4f7ef8138" providerId="LiveId" clId="{838DF4FC-5274-4AB1-A91B-6E3BB0C4DAFF}" dt="2023-07-24T11:24:27.392" v="2" actId="478"/>
          <ac:spMkLst>
            <pc:docMk/>
            <pc:sldMk cId="1787025739" sldId="381"/>
            <ac:spMk id="3" creationId="{59661174-2A5B-1F41-DF0A-809470898BC7}"/>
          </ac:spMkLst>
        </pc:spChg>
        <pc:spChg chg="mod">
          <ac:chgData name="代數白痴 顧" userId="316db6a4f7ef8138" providerId="LiveId" clId="{838DF4FC-5274-4AB1-A91B-6E3BB0C4DAFF}" dt="2023-07-24T11:26:36.677" v="206" actId="114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 顧" userId="316db6a4f7ef8138" providerId="LiveId" clId="{838DF4FC-5274-4AB1-A91B-6E3BB0C4DAFF}" dt="2023-07-24T11:28:21.775" v="414" actId="113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838DF4FC-5274-4AB1-A91B-6E3BB0C4DAFF}" dt="2023-07-24T11:28:29.605" v="417" actId="20577"/>
          <ac:spMkLst>
            <pc:docMk/>
            <pc:sldMk cId="1787025739" sldId="381"/>
            <ac:spMk id="101" creationId="{665D392D-19FC-71B5-434C-0ABBBC91FB85}"/>
          </ac:spMkLst>
        </pc:spChg>
        <pc:inkChg chg="del mod">
          <ac:chgData name="代數白痴 顧" userId="316db6a4f7ef8138" providerId="LiveId" clId="{838DF4FC-5274-4AB1-A91B-6E3BB0C4DAFF}" dt="2023-07-24T11:24:23.202" v="1" actId="478"/>
          <ac:inkMkLst>
            <pc:docMk/>
            <pc:sldMk cId="1787025739" sldId="381"/>
            <ac:inkMk id="4" creationId="{C3B02B0F-78E9-C0DF-C508-1937F98B0D70}"/>
          </ac:inkMkLst>
        </pc:inkChg>
      </pc:sldChg>
    </pc:docChg>
  </pc:docChgLst>
  <pc:docChgLst>
    <pc:chgData name="代數白痴 顧" userId="316db6a4f7ef8138" providerId="LiveId" clId="{3A4F5B29-B235-4105-BA9E-D77662F0B9A1}"/>
    <pc:docChg chg="custSel modSld">
      <pc:chgData name="代數白痴 顧" userId="316db6a4f7ef8138" providerId="LiveId" clId="{3A4F5B29-B235-4105-BA9E-D77662F0B9A1}" dt="2023-08-21T01:15:44.065" v="2893"/>
      <pc:docMkLst>
        <pc:docMk/>
      </pc:docMkLst>
      <pc:sldChg chg="addSp delSp modSp mod modTransition modAnim modNotesTx">
        <pc:chgData name="代數白痴 顧" userId="316db6a4f7ef8138" providerId="LiveId" clId="{3A4F5B29-B235-4105-BA9E-D77662F0B9A1}" dt="2023-08-21T01:15:44.065" v="2891"/>
        <pc:sldMkLst>
          <pc:docMk/>
          <pc:sldMk cId="754667137" sldId="386"/>
        </pc:sldMkLst>
        <pc:spChg chg="add mod">
          <ac:chgData name="代數白痴 顧" userId="316db6a4f7ef8138" providerId="LiveId" clId="{3A4F5B29-B235-4105-BA9E-D77662F0B9A1}" dt="2023-08-21T01:02:31.380" v="325" actId="1036"/>
          <ac:spMkLst>
            <pc:docMk/>
            <pc:sldMk cId="754667137" sldId="386"/>
            <ac:spMk id="6" creationId="{E57991AD-AF5A-5DAB-1FC1-D4F2A4499E47}"/>
          </ac:spMkLst>
        </pc:spChg>
        <pc:spChg chg="mod">
          <ac:chgData name="代數白痴 顧" userId="316db6a4f7ef8138" providerId="LiveId" clId="{3A4F5B29-B235-4105-BA9E-D77662F0B9A1}" dt="2023-08-21T00:59:33.849" v="256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3A4F5B29-B235-4105-BA9E-D77662F0B9A1}" dt="2023-08-21T00:57:30.900" v="204" actId="2057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3A4F5B29-B235-4105-BA9E-D77662F0B9A1}" dt="2023-08-21T01:13:57.475" v="2774" actId="2057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3A4F5B29-B235-4105-BA9E-D77662F0B9A1}" dt="2023-08-21T00:58:14.725" v="222" actId="20577"/>
          <ac:spMkLst>
            <pc:docMk/>
            <pc:sldMk cId="754667137" sldId="386"/>
            <ac:spMk id="101" creationId="{665D392D-19FC-71B5-434C-0ABBBC91FB85}"/>
          </ac:spMkLst>
        </pc:spChg>
        <pc:picChg chg="add mod">
          <ac:chgData name="代數白痴 顧" userId="316db6a4f7ef8138" providerId="LiveId" clId="{3A4F5B29-B235-4105-BA9E-D77662F0B9A1}" dt="2023-08-21T00:57:45.159" v="216" actId="1035"/>
          <ac:picMkLst>
            <pc:docMk/>
            <pc:sldMk cId="754667137" sldId="386"/>
            <ac:picMk id="5" creationId="{D83FD19A-348B-AF10-C630-722FBF41D9D8}"/>
          </ac:picMkLst>
        </pc:picChg>
        <pc:cxnChg chg="del">
          <ac:chgData name="代數白痴 顧" userId="316db6a4f7ef8138" providerId="LiveId" clId="{3A4F5B29-B235-4105-BA9E-D77662F0B9A1}" dt="2023-08-21T01:14:50.757" v="2881" actId="478"/>
          <ac:cxnSpMkLst>
            <pc:docMk/>
            <pc:sldMk cId="754667137" sldId="386"/>
            <ac:cxnSpMk id="3" creationId="{B94FEDC2-0CA5-31AC-C2E1-FDBE1697F254}"/>
          </ac:cxnSpMkLst>
        </pc:cxnChg>
        <pc:cxnChg chg="del">
          <ac:chgData name="代數白痴 顧" userId="316db6a4f7ef8138" providerId="LiveId" clId="{3A4F5B29-B235-4105-BA9E-D77662F0B9A1}" dt="2023-08-21T01:14:51.917" v="2882" actId="478"/>
          <ac:cxnSpMkLst>
            <pc:docMk/>
            <pc:sldMk cId="754667137" sldId="386"/>
            <ac:cxnSpMk id="4" creationId="{429E2247-0303-26A0-3495-21943F2A7823}"/>
          </ac:cxnSpMkLst>
        </pc:cxnChg>
      </pc:sldChg>
      <pc:sldChg chg="modTransition">
        <pc:chgData name="代數白痴 顧" userId="316db6a4f7ef8138" providerId="LiveId" clId="{3A4F5B29-B235-4105-BA9E-D77662F0B9A1}" dt="2023-08-21T01:15:44.065" v="2893"/>
        <pc:sldMkLst>
          <pc:docMk/>
          <pc:sldMk cId="731354489" sldId="387"/>
        </pc:sldMkLst>
      </pc:sldChg>
      <pc:sldChg chg="modTransition">
        <pc:chgData name="代數白痴 顧" userId="316db6a4f7ef8138" providerId="LiveId" clId="{3A4F5B29-B235-4105-BA9E-D77662F0B9A1}" dt="2023-08-21T01:15:44.065" v="2892"/>
        <pc:sldMkLst>
          <pc:docMk/>
          <pc:sldMk cId="3686676960" sldId="388"/>
        </pc:sldMkLst>
      </pc:sldChg>
      <pc:sldChg chg="modSp mod modTransition modNotesTx">
        <pc:chgData name="代數白痴 顧" userId="316db6a4f7ef8138" providerId="LiveId" clId="{3A4F5B29-B235-4105-BA9E-D77662F0B9A1}" dt="2023-08-21T01:15:44.065" v="2890"/>
        <pc:sldMkLst>
          <pc:docMk/>
          <pc:sldMk cId="151402070" sldId="390"/>
        </pc:sldMkLst>
        <pc:spChg chg="mod">
          <ac:chgData name="代數白痴 顧" userId="316db6a4f7ef8138" providerId="LiveId" clId="{3A4F5B29-B235-4105-BA9E-D77662F0B9A1}" dt="2023-08-21T00:54:30.561" v="27" actId="20577"/>
          <ac:spMkLst>
            <pc:docMk/>
            <pc:sldMk cId="151402070" sldId="390"/>
            <ac:spMk id="2" creationId="{2ED883B7-7BB5-3569-0000-ECC75BEFD414}"/>
          </ac:spMkLst>
        </pc:spChg>
      </pc:sldChg>
    </pc:docChg>
  </pc:docChgLst>
  <pc:docChgLst>
    <pc:chgData name="代數白痴 顧" userId="316db6a4f7ef8138" providerId="LiveId" clId="{D25D9B92-4CA8-47A8-9ECC-9EC07B491EEA}"/>
    <pc:docChg chg="undo custSel modSld">
      <pc:chgData name="代數白痴 顧" userId="316db6a4f7ef8138" providerId="LiveId" clId="{D25D9B92-4CA8-47A8-9ECC-9EC07B491EEA}" dt="2023-08-25T05:02:18.976" v="509" actId="20577"/>
      <pc:docMkLst>
        <pc:docMk/>
      </pc:docMkLst>
      <pc:sldChg chg="addSp delSp modSp mod delAnim">
        <pc:chgData name="代數白痴 顧" userId="316db6a4f7ef8138" providerId="LiveId" clId="{D25D9B92-4CA8-47A8-9ECC-9EC07B491EEA}" dt="2023-08-25T05:02:18.976" v="509" actId="20577"/>
        <pc:sldMkLst>
          <pc:docMk/>
          <pc:sldMk cId="731354489" sldId="387"/>
        </pc:sldMkLst>
        <pc:spChg chg="add del">
          <ac:chgData name="代數白痴 顧" userId="316db6a4f7ef8138" providerId="LiveId" clId="{D25D9B92-4CA8-47A8-9ECC-9EC07B491EEA}" dt="2023-08-25T05:00:19.466" v="303"/>
          <ac:spMkLst>
            <pc:docMk/>
            <pc:sldMk cId="731354489" sldId="387"/>
            <ac:spMk id="2" creationId="{B27A48AC-2536-8940-E71C-EE686592BCB7}"/>
          </ac:spMkLst>
        </pc:spChg>
        <pc:spChg chg="mod">
          <ac:chgData name="代數白痴 顧" userId="316db6a4f7ef8138" providerId="LiveId" clId="{D25D9B92-4CA8-47A8-9ECC-9EC07B491EEA}" dt="2023-08-25T04:57:00.254" v="22" actId="14100"/>
          <ac:spMkLst>
            <pc:docMk/>
            <pc:sldMk cId="731354489" sldId="387"/>
            <ac:spMk id="4" creationId="{8A4B01F3-9D04-45D0-43DC-0AEE9F8DF44A}"/>
          </ac:spMkLst>
        </pc:spChg>
        <pc:spChg chg="mod">
          <ac:chgData name="代數白痴 顧" userId="316db6a4f7ef8138" providerId="LiveId" clId="{D25D9B92-4CA8-47A8-9ECC-9EC07B491EEA}" dt="2023-08-25T05:01:58.131" v="492" actId="114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D25D9B92-4CA8-47A8-9ECC-9EC07B491EEA}" dt="2023-08-25T05:01:33.021" v="489" actId="113"/>
          <ac:spMkLst>
            <pc:docMk/>
            <pc:sldMk cId="731354489" sldId="387"/>
            <ac:spMk id="11" creationId="{E1DEF969-CD1F-71E8-E876-61349B137731}"/>
          </ac:spMkLst>
        </pc:spChg>
        <pc:spChg chg="add del">
          <ac:chgData name="代數白痴 顧" userId="316db6a4f7ef8138" providerId="LiveId" clId="{D25D9B92-4CA8-47A8-9ECC-9EC07B491EEA}" dt="2023-08-25T05:00:19.466" v="303"/>
          <ac:spMkLst>
            <pc:docMk/>
            <pc:sldMk cId="731354489" sldId="387"/>
            <ac:spMk id="13" creationId="{E58CACB9-4A7B-3DC9-65C4-B17358DD2212}"/>
          </ac:spMkLst>
        </pc:spChg>
        <pc:spChg chg="mod">
          <ac:chgData name="代數白痴 顧" userId="316db6a4f7ef8138" providerId="LiveId" clId="{D25D9B92-4CA8-47A8-9ECC-9EC07B491EEA}" dt="2023-08-25T05:02:18.976" v="509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D25D9B92-4CA8-47A8-9ECC-9EC07B491EEA}" dt="2023-08-25T04:59:58.088" v="300" actId="404"/>
          <ac:spMkLst>
            <pc:docMk/>
            <pc:sldMk cId="731354489" sldId="387"/>
            <ac:spMk id="60" creationId="{90ECAF3B-FFFF-A531-AFBE-31708C7D891C}"/>
          </ac:spMkLst>
        </pc:spChg>
        <pc:grpChg chg="del">
          <ac:chgData name="代數白痴 顧" userId="316db6a4f7ef8138" providerId="LiveId" clId="{D25D9B92-4CA8-47A8-9ECC-9EC07B491EEA}" dt="2023-08-25T05:00:02.800" v="301" actId="478"/>
          <ac:grpSpMkLst>
            <pc:docMk/>
            <pc:sldMk cId="731354489" sldId="387"/>
            <ac:grpSpMk id="12" creationId="{AB56BA6E-784E-10F2-6A22-7E7E4DBF964C}"/>
          </ac:grpSpMkLst>
        </pc:grpChg>
        <pc:graphicFrameChg chg="add del">
          <ac:chgData name="代數白痴 顧" userId="316db6a4f7ef8138" providerId="LiveId" clId="{D25D9B92-4CA8-47A8-9ECC-9EC07B491EEA}" dt="2023-08-25T05:00:19.466" v="303"/>
          <ac:graphicFrameMkLst>
            <pc:docMk/>
            <pc:sldMk cId="731354489" sldId="387"/>
            <ac:graphicFrameMk id="3" creationId="{C63F724F-00BE-FBCD-5D05-E01CD768CB6F}"/>
          </ac:graphicFrameMkLst>
        </pc:graphicFrameChg>
      </pc:sldChg>
      <pc:sldChg chg="modSp mod">
        <pc:chgData name="代數白痴 顧" userId="316db6a4f7ef8138" providerId="LiveId" clId="{D25D9B92-4CA8-47A8-9ECC-9EC07B491EEA}" dt="2023-08-25T04:57:11.206" v="24" actId="14100"/>
        <pc:sldMkLst>
          <pc:docMk/>
          <pc:sldMk cId="3686676960" sldId="388"/>
        </pc:sldMkLst>
        <pc:spChg chg="mod">
          <ac:chgData name="代數白痴 顧" userId="316db6a4f7ef8138" providerId="LiveId" clId="{D25D9B92-4CA8-47A8-9ECC-9EC07B491EEA}" dt="2023-08-25T04:57:11.206" v="24" actId="14100"/>
          <ac:spMkLst>
            <pc:docMk/>
            <pc:sldMk cId="3686676960" sldId="388"/>
            <ac:spMk id="18" creationId="{C0F02771-0641-0C2C-D2E3-2A7C1FB6F0D5}"/>
          </ac:spMkLst>
        </pc:spChg>
      </pc:sldChg>
      <pc:sldChg chg="modSp mod modNotesTx">
        <pc:chgData name="代數白痴 顧" userId="316db6a4f7ef8138" providerId="LiveId" clId="{D25D9B92-4CA8-47A8-9ECC-9EC07B491EEA}" dt="2023-08-25T04:56:48.546" v="21" actId="20577"/>
        <pc:sldMkLst>
          <pc:docMk/>
          <pc:sldMk cId="151402070" sldId="390"/>
        </pc:sldMkLst>
        <pc:spChg chg="mod">
          <ac:chgData name="代數白痴 顧" userId="316db6a4f7ef8138" providerId="LiveId" clId="{D25D9B92-4CA8-47A8-9ECC-9EC07B491EEA}" dt="2023-08-25T04:56:42.274" v="11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modSp mod">
        <pc:chgData name="代數白痴 顧" userId="316db6a4f7ef8138" providerId="LiveId" clId="{D25D9B92-4CA8-47A8-9ECC-9EC07B491EEA}" dt="2023-08-25T04:57:18.199" v="25" actId="14100"/>
        <pc:sldMkLst>
          <pc:docMk/>
          <pc:sldMk cId="3878279706" sldId="391"/>
        </pc:sldMkLst>
        <pc:spChg chg="mod">
          <ac:chgData name="代數白痴 顧" userId="316db6a4f7ef8138" providerId="LiveId" clId="{D25D9B92-4CA8-47A8-9ECC-9EC07B491EEA}" dt="2023-08-25T04:57:18.199" v="25" actId="14100"/>
          <ac:spMkLst>
            <pc:docMk/>
            <pc:sldMk cId="3878279706" sldId="391"/>
            <ac:spMk id="18" creationId="{C0F02771-0641-0C2C-D2E3-2A7C1FB6F0D5}"/>
          </ac:spMkLst>
        </pc:spChg>
      </pc:sldChg>
    </pc:docChg>
  </pc:docChgLst>
  <pc:docChgLst>
    <pc:chgData name="代數白痴 顧" userId="316db6a4f7ef8138" providerId="LiveId" clId="{5E431FAB-09AD-4AF6-BCFB-4C3DB7734C04}"/>
    <pc:docChg chg="undo custSel delSld modSld">
      <pc:chgData name="代數白痴 顧" userId="316db6a4f7ef8138" providerId="LiveId" clId="{5E431FAB-09AD-4AF6-BCFB-4C3DB7734C04}" dt="2023-08-03T09:09:29.731" v="3461" actId="20577"/>
      <pc:docMkLst>
        <pc:docMk/>
      </pc:docMkLst>
      <pc:sldChg chg="addSp delSp modSp mod modTransition delAnim modAnim modNotesTx">
        <pc:chgData name="代數白痴 顧" userId="316db6a4f7ef8138" providerId="LiveId" clId="{5E431FAB-09AD-4AF6-BCFB-4C3DB7734C04}" dt="2023-08-03T09:09:29.731" v="3461" actId="20577"/>
        <pc:sldMkLst>
          <pc:docMk/>
          <pc:sldMk cId="2873434386" sldId="379"/>
        </pc:sldMkLst>
        <pc:spChg chg="del">
          <ac:chgData name="代數白痴 顧" userId="316db6a4f7ef8138" providerId="LiveId" clId="{5E431FAB-09AD-4AF6-BCFB-4C3DB7734C04}" dt="2023-08-03T07:12:48.773" v="1" actId="478"/>
          <ac:spMkLst>
            <pc:docMk/>
            <pc:sldMk cId="2873434386" sldId="379"/>
            <ac:spMk id="3" creationId="{CCC9397D-5C5A-D7B4-E5DE-2E31B9F5B31A}"/>
          </ac:spMkLst>
        </pc:spChg>
        <pc:spChg chg="add del">
          <ac:chgData name="代數白痴 顧" userId="316db6a4f7ef8138" providerId="LiveId" clId="{5E431FAB-09AD-4AF6-BCFB-4C3DB7734C04}" dt="2023-08-03T07:17:59.333" v="525" actId="478"/>
          <ac:spMkLst>
            <pc:docMk/>
            <pc:sldMk cId="2873434386" sldId="379"/>
            <ac:spMk id="15" creationId="{FB3D5F8D-846B-5DF2-2930-1EE39A159112}"/>
          </ac:spMkLst>
        </pc:spChg>
        <pc:spChg chg="mod">
          <ac:chgData name="代數白痴 顧" userId="316db6a4f7ef8138" providerId="LiveId" clId="{5E431FAB-09AD-4AF6-BCFB-4C3DB7734C04}" dt="2023-08-03T07:35:01.261" v="1859" actId="20577"/>
          <ac:spMkLst>
            <pc:docMk/>
            <pc:sldMk cId="2873434386" sldId="379"/>
            <ac:spMk id="23" creationId="{00000000-0000-0000-0000-000000000000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34" creationId="{1908CD71-6A1A-7B1D-148F-BB9DFBCCA3CE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35" creationId="{E6CF4135-15A2-2898-FAEB-8EF2D1DC7B57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36" creationId="{BE73F5C0-0320-F5B5-8126-367556402188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37" creationId="{214B2B0D-1B91-0058-1FA0-CAEEF4F6C2A0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39" creationId="{6F2CB9FE-DF7F-F426-5478-4C336FD6B56F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40" creationId="{9996B072-2787-14C9-ADCE-4E4A5C0D6FFC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41" creationId="{D8410A83-1D80-9D36-C0AA-96CFD982D61E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42" creationId="{67BA756A-7FDC-AE5A-0F6F-44797299628E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43" creationId="{D5D7B97E-B35F-0FB3-96E0-3E8405ED5ACF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45" creationId="{C53AB396-92E9-401A-E5B1-466762E4C160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46" creationId="{6C0F5698-C9B0-0C49-875A-8689D5DBD31D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47" creationId="{540EAD99-B386-2BB9-F33B-467D0C9CE15E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48" creationId="{DD8724AE-578D-71C6-7205-32401EAEF55C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49" creationId="{E5183C35-6F7D-1777-E770-DF0EFEC29F24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50" creationId="{B63E7EAE-1A40-F443-2157-24E599D8BA9D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51" creationId="{49F034F1-8EAC-33AF-FEE6-6D32FBC83C70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52" creationId="{3F87154C-4DDF-22B0-7F67-79FF077DE56B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53" creationId="{20ED6838-42D2-C778-6DC4-4F0FA23664AF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56" creationId="{72A1EB22-DD99-9D1C-A84F-BA612527376A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57" creationId="{6A619E0A-0D2C-6D01-569F-E0199435661B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58" creationId="{EEC508D4-873E-44DE-0473-21E251876835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59" creationId="{3FD2F933-F990-C4D3-00D5-5C1874F0861A}"/>
          </ac:spMkLst>
        </pc:spChg>
        <pc:spChg chg="mod">
          <ac:chgData name="代數白痴 顧" userId="316db6a4f7ef8138" providerId="LiveId" clId="{5E431FAB-09AD-4AF6-BCFB-4C3DB7734C04}" dt="2023-08-03T07:41:31.154" v="1877" actId="20577"/>
          <ac:spMkLst>
            <pc:docMk/>
            <pc:sldMk cId="2873434386" sldId="379"/>
            <ac:spMk id="60" creationId="{90ECAF3B-FFFF-A531-AFBE-31708C7D891C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61" creationId="{4E51E30B-DE2A-028C-F17A-6FFFD087DB01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62" creationId="{EA97BFCE-110A-ECDF-2FAD-D4B7F4514086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63" creationId="{B367ABF6-E096-16DC-FB5A-22DF80335EA9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64" creationId="{F1BEB077-B42D-59B8-FDE7-F06DFDFC2555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65" creationId="{ED481A23-E954-7627-D6FC-427D71BC0559}"/>
          </ac:spMkLst>
        </pc:spChg>
        <pc:spChg chg="add mod">
          <ac:chgData name="代數白痴 顧" userId="316db6a4f7ef8138" providerId="LiveId" clId="{5E431FAB-09AD-4AF6-BCFB-4C3DB7734C04}" dt="2023-08-03T07:35:30.127" v="1860" actId="14100"/>
          <ac:spMkLst>
            <pc:docMk/>
            <pc:sldMk cId="2873434386" sldId="379"/>
            <ac:spMk id="70" creationId="{A4E41A92-37C0-A793-A3EE-5370293684D9}"/>
          </ac:spMkLst>
        </pc:spChg>
        <pc:spChg chg="mod">
          <ac:chgData name="代數白痴 顧" userId="316db6a4f7ef8138" providerId="LiveId" clId="{5E431FAB-09AD-4AF6-BCFB-4C3DB7734C04}" dt="2023-08-03T07:29:28.664" v="1562" actId="20577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5E431FAB-09AD-4AF6-BCFB-4C3DB7734C04}" dt="2023-08-03T07:37:04.275" v="1865" actId="14100"/>
          <ac:spMkLst>
            <pc:docMk/>
            <pc:sldMk cId="2873434386" sldId="379"/>
            <ac:spMk id="101" creationId="{665D392D-19FC-71B5-434C-0ABBBC91FB85}"/>
          </ac:spMkLst>
        </pc:spChg>
        <pc:grpChg chg="mod">
          <ac:chgData name="代數白痴 顧" userId="316db6a4f7ef8138" providerId="LiveId" clId="{5E431FAB-09AD-4AF6-BCFB-4C3DB7734C04}" dt="2023-08-03T07:34:26.200" v="1805" actId="164"/>
          <ac:grpSpMkLst>
            <pc:docMk/>
            <pc:sldMk cId="2873434386" sldId="379"/>
            <ac:grpSpMk id="2" creationId="{9204BB33-F861-B3E8-E94D-762DF3B9352D}"/>
          </ac:grpSpMkLst>
        </pc:grpChg>
        <pc:grpChg chg="add mod">
          <ac:chgData name="代數白痴 顧" userId="316db6a4f7ef8138" providerId="LiveId" clId="{5E431FAB-09AD-4AF6-BCFB-4C3DB7734C04}" dt="2023-08-03T07:32:59.682" v="1789" actId="164"/>
          <ac:grpSpMkLst>
            <pc:docMk/>
            <pc:sldMk cId="2873434386" sldId="379"/>
            <ac:grpSpMk id="76" creationId="{8863FF58-9B21-7255-E3AE-8BC87C5301AF}"/>
          </ac:grpSpMkLst>
        </pc:grpChg>
        <pc:grpChg chg="add mod">
          <ac:chgData name="代數白痴 顧" userId="316db6a4f7ef8138" providerId="LiveId" clId="{5E431FAB-09AD-4AF6-BCFB-4C3DB7734C04}" dt="2023-08-03T07:55:46.505" v="3272" actId="164"/>
          <ac:grpSpMkLst>
            <pc:docMk/>
            <pc:sldMk cId="2873434386" sldId="379"/>
            <ac:grpSpMk id="77" creationId="{A89B63AF-471D-B2A8-79A7-714D67106830}"/>
          </ac:grpSpMkLst>
        </pc:grpChg>
        <pc:grpChg chg="add mod">
          <ac:chgData name="代數白痴 顧" userId="316db6a4f7ef8138" providerId="LiveId" clId="{5E431FAB-09AD-4AF6-BCFB-4C3DB7734C04}" dt="2023-08-03T07:55:46.505" v="3272" actId="164"/>
          <ac:grpSpMkLst>
            <pc:docMk/>
            <pc:sldMk cId="2873434386" sldId="379"/>
            <ac:grpSpMk id="78" creationId="{5C20ED32-AE53-076E-7CD8-9460420B3941}"/>
          </ac:grpSpMkLst>
        </pc:grpChg>
        <pc:graphicFrameChg chg="del">
          <ac:chgData name="代數白痴 顧" userId="316db6a4f7ef8138" providerId="LiveId" clId="{5E431FAB-09AD-4AF6-BCFB-4C3DB7734C04}" dt="2023-08-03T07:12:51.644" v="2" actId="478"/>
          <ac:graphicFrameMkLst>
            <pc:docMk/>
            <pc:sldMk cId="2873434386" sldId="379"/>
            <ac:graphicFrameMk id="16" creationId="{17D7F004-1C9C-7DA9-F684-0C45EF8255EB}"/>
          </ac:graphicFrameMkLst>
        </pc:graphicFrameChg>
        <pc:graphicFrameChg chg="del">
          <ac:chgData name="代數白痴 顧" userId="316db6a4f7ef8138" providerId="LiveId" clId="{5E431FAB-09AD-4AF6-BCFB-4C3DB7734C04}" dt="2023-08-03T07:12:51.644" v="2" actId="478"/>
          <ac:graphicFrameMkLst>
            <pc:docMk/>
            <pc:sldMk cId="2873434386" sldId="379"/>
            <ac:graphicFrameMk id="17" creationId="{255CB68B-E352-5720-7625-BA5D550633E4}"/>
          </ac:graphicFrameMkLst>
        </pc:graphicFrameChg>
        <pc:graphicFrameChg chg="del">
          <ac:chgData name="代數白痴 顧" userId="316db6a4f7ef8138" providerId="LiveId" clId="{5E431FAB-09AD-4AF6-BCFB-4C3DB7734C04}" dt="2023-08-03T07:12:51.644" v="2" actId="478"/>
          <ac:graphicFrameMkLst>
            <pc:docMk/>
            <pc:sldMk cId="2873434386" sldId="379"/>
            <ac:graphicFrameMk id="18" creationId="{B294C2E4-17D7-D6BB-F70F-A9411556CF77}"/>
          </ac:graphicFrameMkLst>
        </pc:graphicFrameChg>
        <pc:graphicFrameChg chg="del">
          <ac:chgData name="代數白痴 顧" userId="316db6a4f7ef8138" providerId="LiveId" clId="{5E431FAB-09AD-4AF6-BCFB-4C3DB7734C04}" dt="2023-08-03T07:12:51.644" v="2" actId="478"/>
          <ac:graphicFrameMkLst>
            <pc:docMk/>
            <pc:sldMk cId="2873434386" sldId="379"/>
            <ac:graphicFrameMk id="19" creationId="{8E3B4950-B02D-6CD1-9AC0-08756D5D555B}"/>
          </ac:graphicFrameMkLst>
        </pc:graphicFrameChg>
        <pc:graphicFrameChg chg="del">
          <ac:chgData name="代數白痴 顧" userId="316db6a4f7ef8138" providerId="LiveId" clId="{5E431FAB-09AD-4AF6-BCFB-4C3DB7734C04}" dt="2023-08-03T07:12:51.644" v="2" actId="478"/>
          <ac:graphicFrameMkLst>
            <pc:docMk/>
            <pc:sldMk cId="2873434386" sldId="379"/>
            <ac:graphicFrameMk id="20" creationId="{0F4F6686-E967-8E1B-C5B7-F8C977D267DC}"/>
          </ac:graphicFrameMkLst>
        </pc:graphicFrameChg>
        <pc:graphicFrameChg chg="del">
          <ac:chgData name="代數白痴 顧" userId="316db6a4f7ef8138" providerId="LiveId" clId="{5E431FAB-09AD-4AF6-BCFB-4C3DB7734C04}" dt="2023-08-03T07:12:53.729" v="3" actId="478"/>
          <ac:graphicFrameMkLst>
            <pc:docMk/>
            <pc:sldMk cId="2873434386" sldId="379"/>
            <ac:graphicFrameMk id="21" creationId="{3BDE9092-DDDD-3D2F-AE60-29A10A0B8B4B}"/>
          </ac:graphicFrameMkLst>
        </pc:graphicFrameChg>
        <pc:graphicFrameChg chg="del">
          <ac:chgData name="代數白痴 顧" userId="316db6a4f7ef8138" providerId="LiveId" clId="{5E431FAB-09AD-4AF6-BCFB-4C3DB7734C04}" dt="2023-08-03T07:12:53.729" v="3" actId="478"/>
          <ac:graphicFrameMkLst>
            <pc:docMk/>
            <pc:sldMk cId="2873434386" sldId="379"/>
            <ac:graphicFrameMk id="22" creationId="{C15E05D1-5C45-4C14-CFC1-85F0CD809C52}"/>
          </ac:graphicFrameMkLst>
        </pc:graphicFrameChg>
        <pc:graphicFrameChg chg="del">
          <ac:chgData name="代數白痴 顧" userId="316db6a4f7ef8138" providerId="LiveId" clId="{5E431FAB-09AD-4AF6-BCFB-4C3DB7734C04}" dt="2023-08-03T07:12:53.729" v="3" actId="478"/>
          <ac:graphicFrameMkLst>
            <pc:docMk/>
            <pc:sldMk cId="2873434386" sldId="379"/>
            <ac:graphicFrameMk id="24" creationId="{53DF853E-E4A0-04A3-D4EE-9DDD4310E312}"/>
          </ac:graphicFrameMkLst>
        </pc:graphicFrameChg>
        <pc:graphicFrameChg chg="del">
          <ac:chgData name="代數白痴 顧" userId="316db6a4f7ef8138" providerId="LiveId" clId="{5E431FAB-09AD-4AF6-BCFB-4C3DB7734C04}" dt="2023-08-03T07:12:53.729" v="3" actId="478"/>
          <ac:graphicFrameMkLst>
            <pc:docMk/>
            <pc:sldMk cId="2873434386" sldId="379"/>
            <ac:graphicFrameMk id="25" creationId="{37B72EE5-E6C3-2737-0629-9B6C04D33C28}"/>
          </ac:graphicFrameMkLst>
        </pc:graphicFrameChg>
        <pc:cxnChg chg="add mod">
          <ac:chgData name="代數白痴 顧" userId="316db6a4f7ef8138" providerId="LiveId" clId="{5E431FAB-09AD-4AF6-BCFB-4C3DB7734C04}" dt="2023-08-03T07:16:42.753" v="496" actId="14100"/>
          <ac:cxnSpMkLst>
            <pc:docMk/>
            <pc:sldMk cId="2873434386" sldId="379"/>
            <ac:cxnSpMk id="5" creationId="{B61D65D2-3D41-B046-EF95-431EEE1972F6}"/>
          </ac:cxnSpMkLst>
        </pc:cxnChg>
        <pc:cxnChg chg="add mod">
          <ac:chgData name="代數白痴 顧" userId="316db6a4f7ef8138" providerId="LiveId" clId="{5E431FAB-09AD-4AF6-BCFB-4C3DB7734C04}" dt="2023-08-03T07:16:47.657" v="498" actId="14100"/>
          <ac:cxnSpMkLst>
            <pc:docMk/>
            <pc:sldMk cId="2873434386" sldId="379"/>
            <ac:cxnSpMk id="6" creationId="{3C3ED850-D677-7459-7D62-5A8AC23E39AB}"/>
          </ac:cxnSpMkLst>
        </pc:cxnChg>
        <pc:cxnChg chg="add mod">
          <ac:chgData name="代數白痴 顧" userId="316db6a4f7ef8138" providerId="LiveId" clId="{5E431FAB-09AD-4AF6-BCFB-4C3DB7734C04}" dt="2023-08-03T07:16:51.467" v="500" actId="14100"/>
          <ac:cxnSpMkLst>
            <pc:docMk/>
            <pc:sldMk cId="2873434386" sldId="379"/>
            <ac:cxnSpMk id="7" creationId="{61BDB1AA-9ECB-875E-5F98-D32684266975}"/>
          </ac:cxnSpMkLst>
        </pc:cxnChg>
        <pc:cxnChg chg="add mod">
          <ac:chgData name="代數白痴 顧" userId="316db6a4f7ef8138" providerId="LiveId" clId="{5E431FAB-09AD-4AF6-BCFB-4C3DB7734C04}" dt="2023-08-03T07:20:29.990" v="828" actId="1076"/>
          <ac:cxnSpMkLst>
            <pc:docMk/>
            <pc:sldMk cId="2873434386" sldId="379"/>
            <ac:cxnSpMk id="14" creationId="{D2F35921-4BF4-23DD-E360-C0BD10943047}"/>
          </ac:cxnSpMkLst>
        </pc:cxnChg>
        <pc:cxnChg chg="add del mod">
          <ac:chgData name="代數白痴 顧" userId="316db6a4f7ef8138" providerId="LiveId" clId="{5E431FAB-09AD-4AF6-BCFB-4C3DB7734C04}" dt="2023-08-03T07:20:10.826" v="801" actId="478"/>
          <ac:cxnSpMkLst>
            <pc:docMk/>
            <pc:sldMk cId="2873434386" sldId="379"/>
            <ac:cxnSpMk id="27" creationId="{D9CCD0A6-94EA-0380-2030-7B3B704E1131}"/>
          </ac:cxnSpMkLst>
        </pc:cxnChg>
        <pc:cxnChg chg="add del mod">
          <ac:chgData name="代數白痴 顧" userId="316db6a4f7ef8138" providerId="LiveId" clId="{5E431FAB-09AD-4AF6-BCFB-4C3DB7734C04}" dt="2023-08-03T07:20:11.875" v="802" actId="478"/>
          <ac:cxnSpMkLst>
            <pc:docMk/>
            <pc:sldMk cId="2873434386" sldId="379"/>
            <ac:cxnSpMk id="31" creationId="{9965EC74-32E1-EAFA-0FF8-6134D30C73B7}"/>
          </ac:cxnSpMkLst>
        </pc:cxnChg>
        <pc:cxnChg chg="add del mod">
          <ac:chgData name="代數白痴 顧" userId="316db6a4f7ef8138" providerId="LiveId" clId="{5E431FAB-09AD-4AF6-BCFB-4C3DB7734C04}" dt="2023-08-03T07:19:29.217" v="596" actId="478"/>
          <ac:cxnSpMkLst>
            <pc:docMk/>
            <pc:sldMk cId="2873434386" sldId="379"/>
            <ac:cxnSpMk id="32" creationId="{4C77C643-4FE8-86F7-B26E-C310E7AF57F9}"/>
          </ac:cxnSpMkLst>
        </pc:cxnChg>
        <pc:cxnChg chg="add del mod">
          <ac:chgData name="代數白痴 顧" userId="316db6a4f7ef8138" providerId="LiveId" clId="{5E431FAB-09AD-4AF6-BCFB-4C3DB7734C04}" dt="2023-08-03T07:20:08.924" v="800" actId="478"/>
          <ac:cxnSpMkLst>
            <pc:docMk/>
            <pc:sldMk cId="2873434386" sldId="379"/>
            <ac:cxnSpMk id="33" creationId="{B73F72E9-96CB-8AD1-3E99-30381EBCF3DB}"/>
          </ac:cxnSpMkLst>
        </pc:cxnChg>
        <pc:cxnChg chg="add del mod">
          <ac:chgData name="代數白痴 顧" userId="316db6a4f7ef8138" providerId="LiveId" clId="{5E431FAB-09AD-4AF6-BCFB-4C3DB7734C04}" dt="2023-08-03T07:20:01.798" v="798" actId="478"/>
          <ac:cxnSpMkLst>
            <pc:docMk/>
            <pc:sldMk cId="2873434386" sldId="379"/>
            <ac:cxnSpMk id="38" creationId="{60E1A2C9-530B-84E0-A1CD-8A1A84397411}"/>
          </ac:cxnSpMkLst>
        </pc:cxnChg>
        <pc:cxnChg chg="add del mod">
          <ac:chgData name="代數白痴 顧" userId="316db6a4f7ef8138" providerId="LiveId" clId="{5E431FAB-09AD-4AF6-BCFB-4C3DB7734C04}" dt="2023-08-03T07:27:00.396" v="1345" actId="478"/>
          <ac:cxnSpMkLst>
            <pc:docMk/>
            <pc:sldMk cId="2873434386" sldId="379"/>
            <ac:cxnSpMk id="44" creationId="{82E66196-7748-D6AD-7F2F-AC3AB3DB0E80}"/>
          </ac:cxnSpMkLst>
        </pc:cxnChg>
        <pc:cxnChg chg="add mod">
          <ac:chgData name="代數白痴 顧" userId="316db6a4f7ef8138" providerId="LiveId" clId="{5E431FAB-09AD-4AF6-BCFB-4C3DB7734C04}" dt="2023-08-03T07:55:46.505" v="3272" actId="164"/>
          <ac:cxnSpMkLst>
            <pc:docMk/>
            <pc:sldMk cId="2873434386" sldId="379"/>
            <ac:cxnSpMk id="55" creationId="{F511F857-D855-89F3-83D3-8A716BA5D32F}"/>
          </ac:cxnSpMkLst>
        </pc:cxnChg>
        <pc:cxnChg chg="add mod">
          <ac:chgData name="代數白痴 顧" userId="316db6a4f7ef8138" providerId="LiveId" clId="{5E431FAB-09AD-4AF6-BCFB-4C3DB7734C04}" dt="2023-08-03T07:36:09.846" v="1863" actId="692"/>
          <ac:cxnSpMkLst>
            <pc:docMk/>
            <pc:sldMk cId="2873434386" sldId="379"/>
            <ac:cxnSpMk id="67" creationId="{1CBDFDA7-A425-B000-CF01-B04F67CC5900}"/>
          </ac:cxnSpMkLst>
        </pc:cxnChg>
        <pc:cxnChg chg="add mod">
          <ac:chgData name="代數白痴 顧" userId="316db6a4f7ef8138" providerId="LiveId" clId="{5E431FAB-09AD-4AF6-BCFB-4C3DB7734C04}" dt="2023-08-03T07:36:09.846" v="1863" actId="692"/>
          <ac:cxnSpMkLst>
            <pc:docMk/>
            <pc:sldMk cId="2873434386" sldId="379"/>
            <ac:cxnSpMk id="68" creationId="{BDBA1C33-99F7-DBD0-0191-475C2CB13334}"/>
          </ac:cxnSpMkLst>
        </pc:cxnChg>
        <pc:cxnChg chg="add mod">
          <ac:chgData name="代數白痴 顧" userId="316db6a4f7ef8138" providerId="LiveId" clId="{5E431FAB-09AD-4AF6-BCFB-4C3DB7734C04}" dt="2023-08-03T07:36:09.846" v="1863" actId="692"/>
          <ac:cxnSpMkLst>
            <pc:docMk/>
            <pc:sldMk cId="2873434386" sldId="379"/>
            <ac:cxnSpMk id="69" creationId="{21317E0C-E13E-C0A4-7260-6B716E3A67F7}"/>
          </ac:cxnSpMkLst>
        </pc:cxnChg>
        <pc:cxnChg chg="add mod">
          <ac:chgData name="代數白痴 顧" userId="316db6a4f7ef8138" providerId="LiveId" clId="{5E431FAB-09AD-4AF6-BCFB-4C3DB7734C04}" dt="2023-08-03T07:35:55.268" v="1862" actId="692"/>
          <ac:cxnSpMkLst>
            <pc:docMk/>
            <pc:sldMk cId="2873434386" sldId="379"/>
            <ac:cxnSpMk id="71" creationId="{87EA77B2-B8EE-8C38-A44C-925B96142FBA}"/>
          </ac:cxnSpMkLst>
        </pc:cxnChg>
        <pc:cxnChg chg="add mod">
          <ac:chgData name="代數白痴 顧" userId="316db6a4f7ef8138" providerId="LiveId" clId="{5E431FAB-09AD-4AF6-BCFB-4C3DB7734C04}" dt="2023-08-03T07:35:55.268" v="1862" actId="692"/>
          <ac:cxnSpMkLst>
            <pc:docMk/>
            <pc:sldMk cId="2873434386" sldId="379"/>
            <ac:cxnSpMk id="72" creationId="{0A2C878A-C96A-B595-5EA5-39B2A176F8A9}"/>
          </ac:cxnSpMkLst>
        </pc:cxnChg>
      </pc:sldChg>
      <pc:sldChg chg="del">
        <pc:chgData name="代數白痴 顧" userId="316db6a4f7ef8138" providerId="LiveId" clId="{5E431FAB-09AD-4AF6-BCFB-4C3DB7734C04}" dt="2023-08-03T07:33:13.184" v="1790" actId="2696"/>
        <pc:sldMkLst>
          <pc:docMk/>
          <pc:sldMk cId="2498798070" sldId="382"/>
        </pc:sldMkLst>
      </pc:sldChg>
      <pc:sldChg chg="del">
        <pc:chgData name="代數白痴 顧" userId="316db6a4f7ef8138" providerId="LiveId" clId="{5E431FAB-09AD-4AF6-BCFB-4C3DB7734C04}" dt="2023-08-03T07:33:13.184" v="1790" actId="2696"/>
        <pc:sldMkLst>
          <pc:docMk/>
          <pc:sldMk cId="1783578233" sldId="383"/>
        </pc:sldMkLst>
      </pc:sldChg>
      <pc:sldChg chg="del">
        <pc:chgData name="代數白痴 顧" userId="316db6a4f7ef8138" providerId="LiveId" clId="{5E431FAB-09AD-4AF6-BCFB-4C3DB7734C04}" dt="2023-08-03T07:33:13.184" v="1790" actId="2696"/>
        <pc:sldMkLst>
          <pc:docMk/>
          <pc:sldMk cId="1994629586" sldId="384"/>
        </pc:sldMkLst>
      </pc:sldChg>
    </pc:docChg>
  </pc:docChgLst>
  <pc:docChgLst>
    <pc:chgData name="代數白痴 顧" userId="316db6a4f7ef8138" providerId="LiveId" clId="{677D7F95-5FE7-48E7-AD86-42211E234EF4}"/>
    <pc:docChg chg="undo custSel addSld delSld modSld sldOrd">
      <pc:chgData name="代數白痴 顧" userId="316db6a4f7ef8138" providerId="LiveId" clId="{677D7F95-5FE7-48E7-AD86-42211E234EF4}" dt="2023-07-19T23:56:30.138" v="8067" actId="20577"/>
      <pc:docMkLst>
        <pc:docMk/>
      </pc:docMkLst>
      <pc:sldChg chg="delSp modSp mod delAnim modNotesTx">
        <pc:chgData name="代數白痴 顧" userId="316db6a4f7ef8138" providerId="LiveId" clId="{677D7F95-5FE7-48E7-AD86-42211E234EF4}" dt="2023-07-18T01:12:19.660" v="6840" actId="20577"/>
        <pc:sldMkLst>
          <pc:docMk/>
          <pc:sldMk cId="2873434386" sldId="379"/>
        </pc:sldMkLst>
        <pc:spChg chg="del topLvl">
          <ac:chgData name="代數白痴 顧" userId="316db6a4f7ef8138" providerId="LiveId" clId="{677D7F95-5FE7-48E7-AD86-42211E234EF4}" dt="2023-07-18T00:12:34.396" v="810" actId="478"/>
          <ac:spMkLst>
            <pc:docMk/>
            <pc:sldMk cId="2873434386" sldId="379"/>
            <ac:spMk id="3" creationId="{F5C4FC2D-C951-417C-8757-49262ECE025A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0" creationId="{EBA826AE-564C-7387-3250-22E5328010D1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1" creationId="{9EEF9EDB-1FBB-1BF6-7E84-F6C0EF447E50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2" creationId="{66D18466-A97D-8484-1BFE-741BA53855D1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4" creationId="{FF9E63E0-6C96-FE0C-10B5-4259F02E2083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5" creationId="{2C13E885-70E2-F742-FB9A-F0B3852FA3B7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6" creationId="{9ADA8453-63B7-E90E-6A1B-9DB84CABFE25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7" creationId="{F8D9F029-547B-D477-0714-0AB9EDA246C9}"/>
          </ac:spMkLst>
        </pc:spChg>
        <pc:spChg chg="mod">
          <ac:chgData name="代數白痴 顧" userId="316db6a4f7ef8138" providerId="LiveId" clId="{677D7F95-5FE7-48E7-AD86-42211E234EF4}" dt="2023-07-18T00:08:48.357" v="808" actId="14100"/>
          <ac:spMkLst>
            <pc:docMk/>
            <pc:sldMk cId="2873434386" sldId="379"/>
            <ac:spMk id="29" creationId="{6C534A47-58C5-C19B-A570-D80F68D0E0C9}"/>
          </ac:spMkLst>
        </pc:spChg>
        <pc:spChg chg="mod">
          <ac:chgData name="代數白痴 顧" userId="316db6a4f7ef8138" providerId="LiveId" clId="{677D7F95-5FE7-48E7-AD86-42211E234EF4}" dt="2023-07-18T00:07:31.532" v="743" actId="113"/>
          <ac:spMkLst>
            <pc:docMk/>
            <pc:sldMk cId="2873434386" sldId="379"/>
            <ac:spMk id="52" creationId="{E2DAA9E7-790A-AA98-EF70-BBC9891E6727}"/>
          </ac:spMkLst>
        </pc:spChg>
        <pc:spChg chg="mod">
          <ac:chgData name="代數白痴 顧" userId="316db6a4f7ef8138" providerId="LiveId" clId="{677D7F95-5FE7-48E7-AD86-42211E234EF4}" dt="2023-07-18T00:07:59.655" v="744" actId="113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677D7F95-5FE7-48E7-AD86-42211E234EF4}" dt="2023-07-18T00:15:35.316" v="1188" actId="113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677D7F95-5FE7-48E7-AD86-42211E234EF4}" dt="2023-07-18T00:46:22.237" v="2221" actId="20577"/>
          <ac:spMkLst>
            <pc:docMk/>
            <pc:sldMk cId="2873434386" sldId="379"/>
            <ac:spMk id="101" creationId="{665D392D-19FC-71B5-434C-0ABBBC91FB85}"/>
          </ac:spMkLst>
        </pc:spChg>
        <pc:grpChg chg="topLvl">
          <ac:chgData name="代數白痴 顧" userId="316db6a4f7ef8138" providerId="LiveId" clId="{677D7F95-5FE7-48E7-AD86-42211E234EF4}" dt="2023-07-18T00:12:34.396" v="810" actId="478"/>
          <ac:grpSpMkLst>
            <pc:docMk/>
            <pc:sldMk cId="2873434386" sldId="379"/>
            <ac:grpSpMk id="2" creationId="{9204BB33-F861-B3E8-E94D-762DF3B9352D}"/>
          </ac:grpSpMkLst>
        </pc:grpChg>
        <pc:grpChg chg="del">
          <ac:chgData name="代數白痴 顧" userId="316db6a4f7ef8138" providerId="LiveId" clId="{677D7F95-5FE7-48E7-AD86-42211E234EF4}" dt="2023-07-18T00:12:34.396" v="810" actId="478"/>
          <ac:grpSpMkLst>
            <pc:docMk/>
            <pc:sldMk cId="2873434386" sldId="379"/>
            <ac:grpSpMk id="4" creationId="{033229D4-47C9-364C-E2C1-9D0B8997D77E}"/>
          </ac:grpSpMkLst>
        </pc:grpChg>
        <pc:picChg chg="del">
          <ac:chgData name="代數白痴 顧" userId="316db6a4f7ef8138" providerId="LiveId" clId="{677D7F95-5FE7-48E7-AD86-42211E234EF4}" dt="2023-07-18T00:12:30.908" v="809" actId="478"/>
          <ac:picMkLst>
            <pc:docMk/>
            <pc:sldMk cId="2873434386" sldId="379"/>
            <ac:picMk id="5" creationId="{30CA8C3D-C7C5-1452-64E4-C51A94C4C6FE}"/>
          </ac:picMkLst>
        </pc:picChg>
        <pc:inkChg chg="del">
          <ac:chgData name="代數白痴 顧" userId="316db6a4f7ef8138" providerId="LiveId" clId="{677D7F95-5FE7-48E7-AD86-42211E234EF4}" dt="2023-07-17T23:55:31.199" v="2" actId="478"/>
          <ac:inkMkLst>
            <pc:docMk/>
            <pc:sldMk cId="2873434386" sldId="379"/>
            <ac:inkMk id="6" creationId="{3D472EB0-E823-8E6D-4194-85B356C8749A}"/>
          </ac:inkMkLst>
        </pc:ink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7" creationId="{2D07C47C-E281-6840-8C68-EE924EED0AB8}"/>
          </ac:cxnSpMkLst>
        </pc:cxn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14" creationId="{E8A97C8A-2250-B6A2-B498-FF6596305F3F}"/>
          </ac:cxnSpMkLst>
        </pc:cxn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16" creationId="{3FABBE20-F9E0-6C9C-115F-6390261823F1}"/>
          </ac:cxnSpMkLst>
        </pc:cxn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17" creationId="{A46D0AC6-6DA0-8C58-6911-AFEDF5A3853E}"/>
          </ac:cxnSpMkLst>
        </pc:cxn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18" creationId="{BD3B87FE-1F8B-85A5-7E4F-C0CF07310770}"/>
          </ac:cxnSpMkLst>
        </pc:cxnChg>
      </pc:sldChg>
      <pc:sldChg chg="addSp delSp modSp mod ord delAnim modAnim modNotesTx">
        <pc:chgData name="代數白痴 顧" userId="316db6a4f7ef8138" providerId="LiveId" clId="{677D7F95-5FE7-48E7-AD86-42211E234EF4}" dt="2023-07-19T23:56:30.138" v="8067" actId="20577"/>
        <pc:sldMkLst>
          <pc:docMk/>
          <pc:sldMk cId="2328187967" sldId="380"/>
        </pc:sldMkLst>
        <pc:spChg chg="add del mod">
          <ac:chgData name="代數白痴 顧" userId="316db6a4f7ef8138" providerId="LiveId" clId="{677D7F95-5FE7-48E7-AD86-42211E234EF4}" dt="2023-07-19T23:39:48.213" v="6846" actId="478"/>
          <ac:spMkLst>
            <pc:docMk/>
            <pc:sldMk cId="2328187967" sldId="380"/>
            <ac:spMk id="3" creationId="{B259547A-91E3-1993-93FA-2B0DE2E4B0DE}"/>
          </ac:spMkLst>
        </pc:spChg>
        <pc:spChg chg="add del mod">
          <ac:chgData name="代數白痴 顧" userId="316db6a4f7ef8138" providerId="LiveId" clId="{677D7F95-5FE7-48E7-AD86-42211E234EF4}" dt="2023-07-19T23:41:54.723" v="7016" actId="478"/>
          <ac:spMkLst>
            <pc:docMk/>
            <pc:sldMk cId="2328187967" sldId="380"/>
            <ac:spMk id="4" creationId="{D2B3E136-6363-2307-25DC-BA569E11CEC3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5" creationId="{C29058A9-8C50-E084-415D-F5186E3D87E0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9" creationId="{CD92F139-EA68-ECB2-15D2-5AF24DF73E7F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0" creationId="{82012B3A-AB46-A77E-1EB8-1FFFDC0561DC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1" creationId="{BEAA2DA2-5C03-11AF-D762-4AADB912B590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2" creationId="{427FB3C8-32C1-493C-B05A-74BFC169C49E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12" creationId="{4805785B-2F59-2A6C-B1DC-8969A313600D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13" creationId="{90B0F32A-114A-CB70-8651-28E2623B2C76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3" creationId="{CBFBC98A-3C67-29F2-BCA9-F82550617994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14" creationId="{99479C70-AE36-A796-6724-8749E1D8804B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4" creationId="{9B066DC9-1074-2203-CCCE-DE612102F547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5" creationId="{B1DB0698-6CA9-0A77-2904-7DFD52EC5F16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6" creationId="{E84E0761-97D9-E4C8-3DDD-135B1D1C8BEC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18" creationId="{81A33634-AD3E-A517-3EE5-C8F1169449E7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19" creationId="{D4297E39-5E2D-D5EE-B53F-49FCE578D39E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0" creationId="{67D62343-980C-B05F-A92F-70E94724ED41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1" creationId="{14616214-755A-1A18-85A1-3AEC17F25FA9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2" creationId="{6C6D43BC-C59C-5EAA-D93E-7E17A67195CB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4" creationId="{9DFB9701-A104-4D6B-D2E4-ED14B4682FB0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5" creationId="{966E2B13-BD86-5CD2-23D8-399B12AC86BD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6" creationId="{5D342C4C-D4D5-EE53-FD66-BA223D7EC7B0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7" creationId="{278147CC-4A75-19D0-095D-18013980B01B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8" creationId="{6A5DEBAA-A8F2-4701-FE9D-058A52BCFAC5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34" creationId="{B0FA53EF-5173-7335-8ED6-727A979A1ACC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43" creationId="{9B4B6472-B54F-8B51-4C0E-C428E106A693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45" creationId="{B69CAEFD-8A1C-B54C-8C24-229645ED172E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48" creationId="{8F523252-D454-8B20-58EA-AA52475679CC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51" creationId="{92B95963-03D1-917F-909D-6C3F34E58852}"/>
          </ac:spMkLst>
        </pc:spChg>
        <pc:spChg chg="mod">
          <ac:chgData name="代數白痴 顧" userId="316db6a4f7ef8138" providerId="LiveId" clId="{677D7F95-5FE7-48E7-AD86-42211E234EF4}" dt="2023-07-18T01:39:30.686" v="6842" actId="20577"/>
          <ac:spMkLst>
            <pc:docMk/>
            <pc:sldMk cId="2328187967" sldId="380"/>
            <ac:spMk id="60" creationId="{90ECAF3B-FFFF-A531-AFBE-31708C7D891C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68" creationId="{070F38BB-A0F7-C718-1E4E-8DBDAFC8539E}"/>
          </ac:spMkLst>
        </pc:spChg>
        <pc:spChg chg="mod">
          <ac:chgData name="代數白痴 顧" userId="316db6a4f7ef8138" providerId="LiveId" clId="{677D7F95-5FE7-48E7-AD86-42211E234EF4}" dt="2023-07-18T00:45:38.790" v="2200" actId="113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677D7F95-5FE7-48E7-AD86-42211E234EF4}" dt="2023-07-18T00:45:50.521" v="2210" actId="20577"/>
          <ac:spMkLst>
            <pc:docMk/>
            <pc:sldMk cId="2328187967" sldId="380"/>
            <ac:spMk id="101" creationId="{665D392D-19FC-71B5-434C-0ABBBC91FB85}"/>
          </ac:spMkLst>
        </pc:spChg>
        <pc:grpChg chg="del">
          <ac:chgData name="代數白痴 顧" userId="316db6a4f7ef8138" providerId="LiveId" clId="{677D7F95-5FE7-48E7-AD86-42211E234EF4}" dt="2023-07-18T00:16:49.749" v="1194" actId="478"/>
          <ac:grpSpMkLst>
            <pc:docMk/>
            <pc:sldMk cId="2328187967" sldId="380"/>
            <ac:grpSpMk id="3" creationId="{6570DCDE-BA9E-79A7-AF52-E02C17486A0E}"/>
          </ac:grpSpMkLst>
        </pc:grpChg>
        <pc:grpChg chg="del">
          <ac:chgData name="代數白痴 顧" userId="316db6a4f7ef8138" providerId="LiveId" clId="{677D7F95-5FE7-48E7-AD86-42211E234EF4}" dt="2023-07-18T00:16:49.749" v="1194" actId="478"/>
          <ac:grpSpMkLst>
            <pc:docMk/>
            <pc:sldMk cId="2328187967" sldId="380"/>
            <ac:grpSpMk id="5" creationId="{0AB53D45-79EA-CF86-01A2-FA6F2F1F0CBF}"/>
          </ac:grpSpMkLst>
        </pc:grpChg>
        <pc:grpChg chg="add mod">
          <ac:chgData name="代數白痴 顧" userId="316db6a4f7ef8138" providerId="LiveId" clId="{677D7F95-5FE7-48E7-AD86-42211E234EF4}" dt="2023-07-19T23:49:45.732" v="7340" actId="164"/>
          <ac:grpSpMkLst>
            <pc:docMk/>
            <pc:sldMk cId="2328187967" sldId="380"/>
            <ac:grpSpMk id="34" creationId="{5E70F412-D66A-8078-2DC6-9E18FD82969F}"/>
          </ac:grpSpMkLst>
        </pc:grpChg>
        <pc:graphicFrameChg chg="add del mod modGraphic">
          <ac:chgData name="代數白痴 顧" userId="316db6a4f7ef8138" providerId="LiveId" clId="{677D7F95-5FE7-48E7-AD86-42211E234EF4}" dt="2023-07-19T23:45:57.911" v="7252" actId="478"/>
          <ac:graphicFrameMkLst>
            <pc:docMk/>
            <pc:sldMk cId="2328187967" sldId="380"/>
            <ac:graphicFrameMk id="17" creationId="{779873A2-DC15-7A06-7298-D2739291F02D}"/>
          </ac:graphicFrameMkLst>
        </pc:graphicFrameChg>
        <pc:inkChg chg="del">
          <ac:chgData name="代數白痴 顧" userId="316db6a4f7ef8138" providerId="LiveId" clId="{677D7F95-5FE7-48E7-AD86-42211E234EF4}" dt="2023-07-17T23:55:33.306" v="3" actId="478"/>
          <ac:inkMkLst>
            <pc:docMk/>
            <pc:sldMk cId="2328187967" sldId="380"/>
            <ac:inkMk id="6" creationId="{7307FD47-2E63-62AB-4E21-894AB416AA45}"/>
          </ac:inkMkLst>
        </pc:ink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4" creationId="{E59E4B7C-1F59-115D-C1D9-42F601631509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7" creationId="{5EDE108A-E30A-5883-0396-7A0A38606236}"/>
          </ac:cxnSpMkLst>
        </pc:cxnChg>
        <pc:cxnChg chg="add del mod">
          <ac:chgData name="代數白痴 顧" userId="316db6a4f7ef8138" providerId="LiveId" clId="{677D7F95-5FE7-48E7-AD86-42211E234EF4}" dt="2023-07-19T23:43:19.588" v="7029" actId="478"/>
          <ac:cxnSpMkLst>
            <pc:docMk/>
            <pc:sldMk cId="2328187967" sldId="380"/>
            <ac:cxnSpMk id="7" creationId="{855464E6-FBA1-53B2-E190-1D0309CBC755}"/>
          </ac:cxnSpMkLst>
        </pc:cxnChg>
        <pc:cxnChg chg="add del mod">
          <ac:chgData name="代數白痴 顧" userId="316db6a4f7ef8138" providerId="LiveId" clId="{677D7F95-5FE7-48E7-AD86-42211E234EF4}" dt="2023-07-19T23:43:20.650" v="7030" actId="478"/>
          <ac:cxnSpMkLst>
            <pc:docMk/>
            <pc:sldMk cId="2328187967" sldId="380"/>
            <ac:cxnSpMk id="8" creationId="{F90EDE14-DC5D-E6F6-09C4-293ED0696A1E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9" creationId="{1475A947-518F-5AD2-8B62-795A31D9022A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11" creationId="{A651AB77-8255-FE24-5D73-D0266293A477}"/>
          </ac:cxnSpMkLst>
        </pc:cxnChg>
        <pc:cxnChg chg="add del mod">
          <ac:chgData name="代數白痴 顧" userId="316db6a4f7ef8138" providerId="LiveId" clId="{677D7F95-5FE7-48E7-AD86-42211E234EF4}" dt="2023-07-19T23:47:42.176" v="7311" actId="478"/>
          <ac:cxnSpMkLst>
            <pc:docMk/>
            <pc:sldMk cId="2328187967" sldId="380"/>
            <ac:cxnSpMk id="30" creationId="{FFB0B52E-BC67-AF3B-D03B-F895EEBA17BA}"/>
          </ac:cxnSpMkLst>
        </pc:cxnChg>
        <pc:cxnChg chg="add del mod">
          <ac:chgData name="代數白痴 顧" userId="316db6a4f7ef8138" providerId="LiveId" clId="{677D7F95-5FE7-48E7-AD86-42211E234EF4}" dt="2023-07-19T23:49:22.434" v="7335" actId="478"/>
          <ac:cxnSpMkLst>
            <pc:docMk/>
            <pc:sldMk cId="2328187967" sldId="380"/>
            <ac:cxnSpMk id="32" creationId="{1DBBAF0E-7837-41ED-042F-AD474C5BC955}"/>
          </ac:cxnSpMkLst>
        </pc:cxnChg>
        <pc:cxnChg chg="add del mod">
          <ac:chgData name="代數白痴 顧" userId="316db6a4f7ef8138" providerId="LiveId" clId="{677D7F95-5FE7-48E7-AD86-42211E234EF4}" dt="2023-07-19T23:49:21.512" v="7334" actId="478"/>
          <ac:cxnSpMkLst>
            <pc:docMk/>
            <pc:sldMk cId="2328187967" sldId="380"/>
            <ac:cxnSpMk id="33" creationId="{BFE750EF-0642-4D37-3E23-E6FDCFA81408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47" creationId="{400F6F7A-CA84-6062-59E9-159C8C28DD67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56" creationId="{C6087C43-F2E1-BD29-85A8-5DD731CA0B3E}"/>
          </ac:cxnSpMkLst>
        </pc:cxnChg>
      </pc:sldChg>
      <pc:sldChg chg="addSp delSp modSp mod delAnim modAnim modNotesTx">
        <pc:chgData name="代數白痴 顧" userId="316db6a4f7ef8138" providerId="LiveId" clId="{677D7F95-5FE7-48E7-AD86-42211E234EF4}" dt="2023-07-19T23:54:42.212" v="7723" actId="20577"/>
        <pc:sldMkLst>
          <pc:docMk/>
          <pc:sldMk cId="1787025739" sldId="381"/>
        </pc:sldMkLst>
        <pc:spChg chg="add mod">
          <ac:chgData name="代數白痴 顧" userId="316db6a4f7ef8138" providerId="LiveId" clId="{677D7F95-5FE7-48E7-AD86-42211E234EF4}" dt="2023-07-18T00:57:08.530" v="3720" actId="1076"/>
          <ac:spMkLst>
            <pc:docMk/>
            <pc:sldMk cId="1787025739" sldId="381"/>
            <ac:spMk id="5" creationId="{3855931C-DD42-DA21-0582-98545F1CD54F}"/>
          </ac:spMkLst>
        </pc:spChg>
        <pc:spChg chg="del">
          <ac:chgData name="代數白痴 顧" userId="316db6a4f7ef8138" providerId="LiveId" clId="{677D7F95-5FE7-48E7-AD86-42211E234EF4}" dt="2023-07-17T23:56:12.005" v="4" actId="478"/>
          <ac:spMkLst>
            <pc:docMk/>
            <pc:sldMk cId="1787025739" sldId="381"/>
            <ac:spMk id="16" creationId="{820E319E-B702-D180-C250-5FDDCF87A381}"/>
          </ac:spMkLst>
        </pc:spChg>
        <pc:spChg chg="del">
          <ac:chgData name="代數白痴 顧" userId="316db6a4f7ef8138" providerId="LiveId" clId="{677D7F95-5FE7-48E7-AD86-42211E234EF4}" dt="2023-07-17T23:56:12.005" v="4" actId="478"/>
          <ac:spMkLst>
            <pc:docMk/>
            <pc:sldMk cId="1787025739" sldId="381"/>
            <ac:spMk id="17" creationId="{43BC5D8C-0AFF-4703-AB0C-266BE47A70F1}"/>
          </ac:spMkLst>
        </pc:spChg>
        <pc:spChg chg="mod">
          <ac:chgData name="代數白痴 顧" userId="316db6a4f7ef8138" providerId="LiveId" clId="{677D7F95-5FE7-48E7-AD86-42211E234EF4}" dt="2023-07-18T00:00:47.702" v="284" actId="14100"/>
          <ac:spMkLst>
            <pc:docMk/>
            <pc:sldMk cId="1787025739" sldId="381"/>
            <ac:spMk id="20" creationId="{A3FB830B-771B-E0FE-E89E-71C9D14A0C52}"/>
          </ac:spMkLst>
        </pc:spChg>
        <pc:spChg chg="mod">
          <ac:chgData name="代數白痴 顧" userId="316db6a4f7ef8138" providerId="LiveId" clId="{677D7F95-5FE7-48E7-AD86-42211E234EF4}" dt="2023-07-17T23:58:59.155" v="232" actId="114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 顧" userId="316db6a4f7ef8138" providerId="LiveId" clId="{677D7F95-5FE7-48E7-AD86-42211E234EF4}" dt="2023-07-18T00:56:59.187" v="3719" actId="404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677D7F95-5FE7-48E7-AD86-42211E234EF4}" dt="2023-07-18T00:03:39.701" v="423" actId="20577"/>
          <ac:spMkLst>
            <pc:docMk/>
            <pc:sldMk cId="1787025739" sldId="381"/>
            <ac:spMk id="101" creationId="{665D392D-19FC-71B5-434C-0ABBBC91FB85}"/>
          </ac:spMkLst>
        </pc:spChg>
        <pc:grpChg chg="del">
          <ac:chgData name="代數白痴 顧" userId="316db6a4f7ef8138" providerId="LiveId" clId="{677D7F95-5FE7-48E7-AD86-42211E234EF4}" dt="2023-07-17T23:56:12.005" v="4" actId="478"/>
          <ac:grpSpMkLst>
            <pc:docMk/>
            <pc:sldMk cId="1787025739" sldId="381"/>
            <ac:grpSpMk id="19" creationId="{1B8250F5-475F-721B-4961-F7F4932DDAE0}"/>
          </ac:grpSpMkLst>
        </pc:grpChg>
        <pc:inkChg chg="del">
          <ac:chgData name="代數白痴 顧" userId="316db6a4f7ef8138" providerId="LiveId" clId="{677D7F95-5FE7-48E7-AD86-42211E234EF4}" dt="2023-07-17T23:55:27.200" v="1" actId="478"/>
          <ac:inkMkLst>
            <pc:docMk/>
            <pc:sldMk cId="1787025739" sldId="381"/>
            <ac:inkMk id="3" creationId="{9287B28B-D45C-183E-5FE7-96333A09C6AC}"/>
          </ac:inkMkLst>
        </pc:inkChg>
      </pc:sldChg>
      <pc:sldChg chg="new del">
        <pc:chgData name="代數白痴 顧" userId="316db6a4f7ef8138" providerId="LiveId" clId="{677D7F95-5FE7-48E7-AD86-42211E234EF4}" dt="2023-07-18T01:11:54.182" v="6737" actId="2696"/>
        <pc:sldMkLst>
          <pc:docMk/>
          <pc:sldMk cId="1941898077" sldId="382"/>
        </pc:sldMkLst>
      </pc:sldChg>
    </pc:docChg>
  </pc:docChgLst>
  <pc:docChgLst>
    <pc:chgData name="代數白痴 顧" userId="316db6a4f7ef8138" providerId="LiveId" clId="{46C2F393-F996-4C37-9180-442E4418F599}"/>
    <pc:docChg chg="undo custSel addSld modSld">
      <pc:chgData name="代數白痴 顧" userId="316db6a4f7ef8138" providerId="LiveId" clId="{46C2F393-F996-4C37-9180-442E4418F599}" dt="2023-08-07T14:47:30.101" v="1984"/>
      <pc:docMkLst>
        <pc:docMk/>
      </pc:docMkLst>
      <pc:sldChg chg="modSp mod modAnim">
        <pc:chgData name="代數白痴 顧" userId="316db6a4f7ef8138" providerId="LiveId" clId="{46C2F393-F996-4C37-9180-442E4418F599}" dt="2023-08-07T14:47:30.101" v="1984"/>
        <pc:sldMkLst>
          <pc:docMk/>
          <pc:sldMk cId="2873434386" sldId="379"/>
        </pc:sldMkLst>
        <pc:picChg chg="mod">
          <ac:chgData name="代數白痴 顧" userId="316db6a4f7ef8138" providerId="LiveId" clId="{46C2F393-F996-4C37-9180-442E4418F599}" dt="2023-08-07T14:42:59.883" v="1632" actId="14100"/>
          <ac:picMkLst>
            <pc:docMk/>
            <pc:sldMk cId="2873434386" sldId="379"/>
            <ac:picMk id="5" creationId="{BC1F925B-0C3B-2CBA-E942-A09FF91D4971}"/>
          </ac:picMkLst>
        </pc:picChg>
      </pc:sldChg>
      <pc:sldChg chg="modSp mod">
        <pc:chgData name="代數白痴 顧" userId="316db6a4f7ef8138" providerId="LiveId" clId="{46C2F393-F996-4C37-9180-442E4418F599}" dt="2023-08-07T14:17:21.047" v="1" actId="20577"/>
        <pc:sldMkLst>
          <pc:docMk/>
          <pc:sldMk cId="371298532" sldId="385"/>
        </pc:sldMkLst>
        <pc:spChg chg="mod">
          <ac:chgData name="代數白痴 顧" userId="316db6a4f7ef8138" providerId="LiveId" clId="{46C2F393-F996-4C37-9180-442E4418F599}" dt="2023-08-07T14:17:21.047" v="1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modSp mod modAnim">
        <pc:chgData name="代數白痴 顧" userId="316db6a4f7ef8138" providerId="LiveId" clId="{46C2F393-F996-4C37-9180-442E4418F599}" dt="2023-08-07T14:47:23.302" v="1983"/>
        <pc:sldMkLst>
          <pc:docMk/>
          <pc:sldMk cId="754667137" sldId="386"/>
        </pc:sldMkLst>
        <pc:spChg chg="mod">
          <ac:chgData name="代數白痴 顧" userId="316db6a4f7ef8138" providerId="LiveId" clId="{46C2F393-F996-4C37-9180-442E4418F599}" dt="2023-08-07T14:17:33.758" v="2" actId="113"/>
          <ac:spMkLst>
            <pc:docMk/>
            <pc:sldMk cId="754667137" sldId="386"/>
            <ac:spMk id="89" creationId="{9E8FE398-ED8E-E5DE-BD50-E0471252FAF6}"/>
          </ac:spMkLst>
        </pc:spChg>
      </pc:sldChg>
      <pc:sldChg chg="addSp delSp modSp mod modAnim">
        <pc:chgData name="代數白痴 顧" userId="316db6a4f7ef8138" providerId="LiveId" clId="{46C2F393-F996-4C37-9180-442E4418F599}" dt="2023-08-07T14:47:15.821" v="1982"/>
        <pc:sldMkLst>
          <pc:docMk/>
          <pc:sldMk cId="731354489" sldId="387"/>
        </pc:sldMkLst>
        <pc:spChg chg="mod">
          <ac:chgData name="代數白痴 顧" userId="316db6a4f7ef8138" providerId="LiveId" clId="{46C2F393-F996-4C37-9180-442E4418F599}" dt="2023-08-07T14:38:26.668" v="1410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46C2F393-F996-4C37-9180-442E4418F599}" dt="2023-08-07T14:42:47.006" v="1631" actId="948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46C2F393-F996-4C37-9180-442E4418F599}" dt="2023-08-07T14:39:07.768" v="1426" actId="113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46C2F393-F996-4C37-9180-442E4418F599}" dt="2023-08-07T14:38:11.582" v="1387" actId="113"/>
          <ac:spMkLst>
            <pc:docMk/>
            <pc:sldMk cId="731354489" sldId="387"/>
            <ac:spMk id="101" creationId="{665D392D-19FC-71B5-434C-0ABBBC91FB85}"/>
          </ac:spMkLst>
        </pc:spChg>
        <pc:grpChg chg="mod">
          <ac:chgData name="代數白痴 顧" userId="316db6a4f7ef8138" providerId="LiveId" clId="{46C2F393-F996-4C37-9180-442E4418F599}" dt="2023-08-07T14:31:45.348" v="757" actId="1035"/>
          <ac:grpSpMkLst>
            <pc:docMk/>
            <pc:sldMk cId="731354489" sldId="387"/>
            <ac:grpSpMk id="5" creationId="{4BAA3B68-1C7B-0A3C-CDE3-3D592655F73E}"/>
          </ac:grpSpMkLst>
        </pc:grpChg>
        <pc:graphicFrameChg chg="add del mod modGraphic">
          <ac:chgData name="代數白痴 顧" userId="316db6a4f7ef8138" providerId="LiveId" clId="{46C2F393-F996-4C37-9180-442E4418F599}" dt="2023-08-07T14:28:02.701" v="567" actId="478"/>
          <ac:graphicFrameMkLst>
            <pc:docMk/>
            <pc:sldMk cId="731354489" sldId="387"/>
            <ac:graphicFrameMk id="6" creationId="{1D800CBD-BE37-0033-417E-4008BA15E551}"/>
          </ac:graphicFrameMkLst>
        </pc:graphicFrameChg>
        <pc:graphicFrameChg chg="add mod modGraphic">
          <ac:chgData name="代數白痴 顧" userId="316db6a4f7ef8138" providerId="LiveId" clId="{46C2F393-F996-4C37-9180-442E4418F599}" dt="2023-08-07T14:31:19.513" v="743" actId="572"/>
          <ac:graphicFrameMkLst>
            <pc:docMk/>
            <pc:sldMk cId="731354489" sldId="387"/>
            <ac:graphicFrameMk id="7" creationId="{4D7B3E42-8458-5A2B-8262-E9DA7395F263}"/>
          </ac:graphicFrameMkLst>
        </pc:graphicFrameChg>
        <pc:picChg chg="add del mod">
          <ac:chgData name="代數白痴 顧" userId="316db6a4f7ef8138" providerId="LiveId" clId="{46C2F393-F996-4C37-9180-442E4418F599}" dt="2023-08-07T14:30:49.699" v="737" actId="478"/>
          <ac:picMkLst>
            <pc:docMk/>
            <pc:sldMk cId="731354489" sldId="387"/>
            <ac:picMk id="2" creationId="{49079357-0A30-F2F3-7FD9-9DF00DF3499E}"/>
          </ac:picMkLst>
        </pc:picChg>
      </pc:sldChg>
      <pc:sldChg chg="delSp modSp add mod modAnim">
        <pc:chgData name="代數白痴 顧" userId="316db6a4f7ef8138" providerId="LiveId" clId="{46C2F393-F996-4C37-9180-442E4418F599}" dt="2023-08-07T14:47:08.996" v="1981"/>
        <pc:sldMkLst>
          <pc:docMk/>
          <pc:sldMk cId="3686676960" sldId="388"/>
        </pc:sldMkLst>
        <pc:spChg chg="mod">
          <ac:chgData name="代數白痴 顧" userId="316db6a4f7ef8138" providerId="LiveId" clId="{46C2F393-F996-4C37-9180-442E4418F599}" dt="2023-08-07T14:43:53.415" v="1676" actId="113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46C2F393-F996-4C37-9180-442E4418F599}" dt="2023-08-07T14:46:34.096" v="1953" actId="113"/>
          <ac:spMkLst>
            <pc:docMk/>
            <pc:sldMk cId="3686676960" sldId="388"/>
            <ac:spMk id="89" creationId="{9E8FE398-ED8E-E5DE-BD50-E0471252FAF6}"/>
          </ac:spMkLst>
        </pc:spChg>
        <pc:spChg chg="mod">
          <ac:chgData name="代數白痴 顧" userId="316db6a4f7ef8138" providerId="LiveId" clId="{46C2F393-F996-4C37-9180-442E4418F599}" dt="2023-08-07T14:46:46.939" v="1980" actId="1036"/>
          <ac:spMkLst>
            <pc:docMk/>
            <pc:sldMk cId="3686676960" sldId="388"/>
            <ac:spMk id="101" creationId="{665D392D-19FC-71B5-434C-0ABBBC91FB85}"/>
          </ac:spMkLst>
        </pc:spChg>
        <pc:grpChg chg="mod">
          <ac:chgData name="代數白痴 顧" userId="316db6a4f7ef8138" providerId="LiveId" clId="{46C2F393-F996-4C37-9180-442E4418F599}" dt="2023-08-07T14:46:40.699" v="1966" actId="1035"/>
          <ac:grpSpMkLst>
            <pc:docMk/>
            <pc:sldMk cId="3686676960" sldId="388"/>
            <ac:grpSpMk id="5" creationId="{4BAA3B68-1C7B-0A3C-CDE3-3D592655F73E}"/>
          </ac:grpSpMkLst>
        </pc:grpChg>
        <pc:graphicFrameChg chg="del">
          <ac:chgData name="代數白痴 顧" userId="316db6a4f7ef8138" providerId="LiveId" clId="{46C2F393-F996-4C37-9180-442E4418F599}" dt="2023-08-07T14:41:32.460" v="1428" actId="478"/>
          <ac:graphicFrameMkLst>
            <pc:docMk/>
            <pc:sldMk cId="3686676960" sldId="388"/>
            <ac:graphicFrameMk id="7" creationId="{4D7B3E42-8458-5A2B-8262-E9DA7395F263}"/>
          </ac:graphicFrameMkLst>
        </pc:graphicFrameChg>
      </pc:sldChg>
    </pc:docChg>
  </pc:docChgLst>
  <pc:docChgLst>
    <pc:chgData name="代數白痴 顧" userId="316db6a4f7ef8138" providerId="LiveId" clId="{F07C6D0E-EAEB-4698-AC72-4AD466C41867}"/>
    <pc:docChg chg="undo custSel addSld modSld">
      <pc:chgData name="代數白痴 顧" userId="316db6a4f7ef8138" providerId="LiveId" clId="{F07C6D0E-EAEB-4698-AC72-4AD466C41867}" dt="2023-08-14T13:04:17.391" v="1198" actId="947"/>
      <pc:docMkLst>
        <pc:docMk/>
      </pc:docMkLst>
      <pc:sldChg chg="modSp mod modNotesTx">
        <pc:chgData name="代數白痴 顧" userId="316db6a4f7ef8138" providerId="LiveId" clId="{F07C6D0E-EAEB-4698-AC72-4AD466C41867}" dt="2023-08-14T12:26:27.745" v="48" actId="20577"/>
        <pc:sldMkLst>
          <pc:docMk/>
          <pc:sldMk cId="371298532" sldId="385"/>
        </pc:sldMkLst>
        <pc:spChg chg="mod">
          <ac:chgData name="代數白痴 顧" userId="316db6a4f7ef8138" providerId="LiveId" clId="{F07C6D0E-EAEB-4698-AC72-4AD466C41867}" dt="2023-08-14T12:26:14.583" v="17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mod">
        <pc:chgData name="代數白痴 顧" userId="316db6a4f7ef8138" providerId="LiveId" clId="{F07C6D0E-EAEB-4698-AC72-4AD466C41867}" dt="2023-08-14T12:35:10.863" v="470" actId="1035"/>
        <pc:sldMkLst>
          <pc:docMk/>
          <pc:sldMk cId="754667137" sldId="386"/>
        </pc:sldMkLst>
        <pc:spChg chg="mod">
          <ac:chgData name="代數白痴 顧" userId="316db6a4f7ef8138" providerId="LiveId" clId="{F07C6D0E-EAEB-4698-AC72-4AD466C41867}" dt="2023-08-14T12:26:48.342" v="83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F07C6D0E-EAEB-4698-AC72-4AD466C41867}" dt="2023-08-14T12:28:43.391" v="213" actId="2057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F07C6D0E-EAEB-4698-AC72-4AD466C41867}" dt="2023-08-14T12:34:53.908" v="447" actId="2057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F07C6D0E-EAEB-4698-AC72-4AD466C41867}" dt="2023-08-14T12:35:10.863" v="470" actId="1035"/>
          <ac:spMkLst>
            <pc:docMk/>
            <pc:sldMk cId="754667137" sldId="386"/>
            <ac:spMk id="101" creationId="{665D392D-19FC-71B5-434C-0ABBBC91FB85}"/>
          </ac:spMkLst>
        </pc:spChg>
        <pc:grpChg chg="mod">
          <ac:chgData name="代數白痴 顧" userId="316db6a4f7ef8138" providerId="LiveId" clId="{F07C6D0E-EAEB-4698-AC72-4AD466C41867}" dt="2023-08-14T12:35:06.285" v="464" actId="1036"/>
          <ac:grpSpMkLst>
            <pc:docMk/>
            <pc:sldMk cId="754667137" sldId="386"/>
            <ac:grpSpMk id="2" creationId="{9204BB33-F861-B3E8-E94D-762DF3B9352D}"/>
          </ac:grpSpMkLst>
        </pc:grpChg>
        <pc:graphicFrameChg chg="add mod modGraphic">
          <ac:chgData name="代數白痴 顧" userId="316db6a4f7ef8138" providerId="LiveId" clId="{F07C6D0E-EAEB-4698-AC72-4AD466C41867}" dt="2023-08-14T12:33:08.108" v="386" actId="1035"/>
          <ac:graphicFrameMkLst>
            <pc:docMk/>
            <pc:sldMk cId="754667137" sldId="386"/>
            <ac:graphicFrameMk id="6" creationId="{06C634D9-861A-7EF8-623E-789717632D34}"/>
          </ac:graphicFrameMkLst>
        </pc:graphicFrameChg>
        <pc:graphicFrameChg chg="add del mod modGraphic">
          <ac:chgData name="代數白痴 顧" userId="316db6a4f7ef8138" providerId="LiveId" clId="{F07C6D0E-EAEB-4698-AC72-4AD466C41867}" dt="2023-08-14T12:32:04.962" v="346" actId="478"/>
          <ac:graphicFrameMkLst>
            <pc:docMk/>
            <pc:sldMk cId="754667137" sldId="386"/>
            <ac:graphicFrameMk id="7" creationId="{58BFBEC9-3325-BBB2-04AF-F7132B399770}"/>
          </ac:graphicFrameMkLst>
        </pc:graphicFrameChg>
        <pc:picChg chg="add del mod">
          <ac:chgData name="代數白痴 顧" userId="316db6a4f7ef8138" providerId="LiveId" clId="{F07C6D0E-EAEB-4698-AC72-4AD466C41867}" dt="2023-08-14T12:30:37.517" v="319" actId="478"/>
          <ac:picMkLst>
            <pc:docMk/>
            <pc:sldMk cId="754667137" sldId="386"/>
            <ac:picMk id="5" creationId="{AFBEFCE1-AE36-8414-DD71-7110F75B4D13}"/>
          </ac:picMkLst>
        </pc:picChg>
      </pc:sldChg>
      <pc:sldChg chg="modSp mod">
        <pc:chgData name="代數白痴 顧" userId="316db6a4f7ef8138" providerId="LiveId" clId="{F07C6D0E-EAEB-4698-AC72-4AD466C41867}" dt="2023-08-14T12:46:08.955" v="1026" actId="1036"/>
        <pc:sldMkLst>
          <pc:docMk/>
          <pc:sldMk cId="731354489" sldId="387"/>
        </pc:sldMkLst>
        <pc:spChg chg="mod">
          <ac:chgData name="代數白痴 顧" userId="316db6a4f7ef8138" providerId="LiveId" clId="{F07C6D0E-EAEB-4698-AC72-4AD466C41867}" dt="2023-08-14T12:46:08.955" v="1026" actId="1036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F07C6D0E-EAEB-4698-AC72-4AD466C41867}" dt="2023-08-14T12:44:38.365" v="900" actId="114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F07C6D0E-EAEB-4698-AC72-4AD466C41867}" dt="2023-08-14T12:45:12.590" v="945" actId="1036"/>
          <ac:spMkLst>
            <pc:docMk/>
            <pc:sldMk cId="731354489" sldId="387"/>
            <ac:spMk id="101" creationId="{665D392D-19FC-71B5-434C-0ABBBC91FB85}"/>
          </ac:spMkLst>
        </pc:spChg>
        <pc:grpChg chg="mod">
          <ac:chgData name="代數白痴 顧" userId="316db6a4f7ef8138" providerId="LiveId" clId="{F07C6D0E-EAEB-4698-AC72-4AD466C41867}" dt="2023-08-14T12:43:00.738" v="856" actId="1035"/>
          <ac:grpSpMkLst>
            <pc:docMk/>
            <pc:sldMk cId="731354489" sldId="387"/>
            <ac:grpSpMk id="5" creationId="{4BAA3B68-1C7B-0A3C-CDE3-3D592655F73E}"/>
          </ac:grpSpMkLst>
        </pc:grpChg>
      </pc:sldChg>
      <pc:sldChg chg="delSp modSp mod">
        <pc:chgData name="代數白痴 顧" userId="316db6a4f7ef8138" providerId="LiveId" clId="{F07C6D0E-EAEB-4698-AC72-4AD466C41867}" dt="2023-08-14T12:41:11.521" v="790" actId="20577"/>
        <pc:sldMkLst>
          <pc:docMk/>
          <pc:sldMk cId="3686676960" sldId="388"/>
        </pc:sldMkLst>
        <pc:spChg chg="del">
          <ac:chgData name="代數白痴 顧" userId="316db6a4f7ef8138" providerId="LiveId" clId="{F07C6D0E-EAEB-4698-AC72-4AD466C41867}" dt="2023-08-14T12:35:30.350" v="471" actId="478"/>
          <ac:spMkLst>
            <pc:docMk/>
            <pc:sldMk cId="3686676960" sldId="388"/>
            <ac:spMk id="9" creationId="{F3192138-67B2-1C24-16B7-8D266C5E118B}"/>
          </ac:spMkLst>
        </pc:spChg>
        <pc:spChg chg="del">
          <ac:chgData name="代數白痴 顧" userId="316db6a4f7ef8138" providerId="LiveId" clId="{F07C6D0E-EAEB-4698-AC72-4AD466C41867}" dt="2023-08-14T12:35:30.350" v="471" actId="478"/>
          <ac:spMkLst>
            <pc:docMk/>
            <pc:sldMk cId="3686676960" sldId="388"/>
            <ac:spMk id="14" creationId="{CDE7032B-EFBF-8F73-6DE5-94C96F09F5F0}"/>
          </ac:spMkLst>
        </pc:spChg>
        <pc:spChg chg="mod">
          <ac:chgData name="代數白痴 顧" userId="316db6a4f7ef8138" providerId="LiveId" clId="{F07C6D0E-EAEB-4698-AC72-4AD466C41867}" dt="2023-08-14T12:40:24.331" v="692" actId="20577"/>
          <ac:spMkLst>
            <pc:docMk/>
            <pc:sldMk cId="3686676960" sldId="388"/>
            <ac:spMk id="23" creationId="{00000000-0000-0000-0000-000000000000}"/>
          </ac:spMkLst>
        </pc:spChg>
        <pc:spChg chg="mod">
          <ac:chgData name="代數白痴 顧" userId="316db6a4f7ef8138" providerId="LiveId" clId="{F07C6D0E-EAEB-4698-AC72-4AD466C41867}" dt="2023-08-14T12:38:14.440" v="594" actId="20577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F07C6D0E-EAEB-4698-AC72-4AD466C41867}" dt="2023-08-14T12:41:11.521" v="790" actId="20577"/>
          <ac:spMkLst>
            <pc:docMk/>
            <pc:sldMk cId="3686676960" sldId="388"/>
            <ac:spMk id="89" creationId="{9E8FE398-ED8E-E5DE-BD50-E0471252FAF6}"/>
          </ac:spMkLst>
        </pc:spChg>
        <pc:spChg chg="mod">
          <ac:chgData name="代數白痴 顧" userId="316db6a4f7ef8138" providerId="LiveId" clId="{F07C6D0E-EAEB-4698-AC72-4AD466C41867}" dt="2023-08-14T12:39:43.360" v="667" actId="113"/>
          <ac:spMkLst>
            <pc:docMk/>
            <pc:sldMk cId="3686676960" sldId="388"/>
            <ac:spMk id="101" creationId="{665D392D-19FC-71B5-434C-0ABBBC91FB85}"/>
          </ac:spMkLst>
        </pc:spChg>
        <pc:grpChg chg="mod">
          <ac:chgData name="代數白痴 顧" userId="316db6a4f7ef8138" providerId="LiveId" clId="{F07C6D0E-EAEB-4698-AC72-4AD466C41867}" dt="2023-08-14T12:38:58.766" v="628" actId="1035"/>
          <ac:grpSpMkLst>
            <pc:docMk/>
            <pc:sldMk cId="3686676960" sldId="388"/>
            <ac:grpSpMk id="5" creationId="{4BAA3B68-1C7B-0A3C-CDE3-3D592655F73E}"/>
          </ac:grpSpMkLst>
        </pc:grpChg>
        <pc:picChg chg="del">
          <ac:chgData name="代數白痴 顧" userId="316db6a4f7ef8138" providerId="LiveId" clId="{F07C6D0E-EAEB-4698-AC72-4AD466C41867}" dt="2023-08-14T12:35:30.350" v="471" actId="478"/>
          <ac:picMkLst>
            <pc:docMk/>
            <pc:sldMk cId="3686676960" sldId="388"/>
            <ac:picMk id="7" creationId="{B0F5FD12-3C3C-AC06-6A14-B2BE0D7B9825}"/>
          </ac:picMkLst>
        </pc:picChg>
        <pc:cxnChg chg="mod">
          <ac:chgData name="代數白痴 顧" userId="316db6a4f7ef8138" providerId="LiveId" clId="{F07C6D0E-EAEB-4698-AC72-4AD466C41867}" dt="2023-08-14T12:36:54.941" v="476" actId="1076"/>
          <ac:cxnSpMkLst>
            <pc:docMk/>
            <pc:sldMk cId="3686676960" sldId="388"/>
            <ac:cxnSpMk id="3" creationId="{0A66E084-65E6-1358-0A8B-92B6D6964606}"/>
          </ac:cxnSpMkLst>
        </pc:cxnChg>
      </pc:sldChg>
      <pc:sldChg chg="modSp add mod">
        <pc:chgData name="代數白痴 顧" userId="316db6a4f7ef8138" providerId="LiveId" clId="{F07C6D0E-EAEB-4698-AC72-4AD466C41867}" dt="2023-08-14T13:04:17.391" v="1198" actId="947"/>
        <pc:sldMkLst>
          <pc:docMk/>
          <pc:sldMk cId="653955125" sldId="389"/>
        </pc:sldMkLst>
        <pc:spChg chg="mod">
          <ac:chgData name="代數白痴 顧" userId="316db6a4f7ef8138" providerId="LiveId" clId="{F07C6D0E-EAEB-4698-AC72-4AD466C41867}" dt="2023-08-14T13:03:17.822" v="1191" actId="20577"/>
          <ac:spMkLst>
            <pc:docMk/>
            <pc:sldMk cId="653955125" sldId="389"/>
            <ac:spMk id="23" creationId="{00000000-0000-0000-0000-000000000000}"/>
          </ac:spMkLst>
        </pc:spChg>
        <pc:spChg chg="mod">
          <ac:chgData name="代數白痴 顧" userId="316db6a4f7ef8138" providerId="LiveId" clId="{F07C6D0E-EAEB-4698-AC72-4AD466C41867}" dt="2023-08-14T13:04:17.391" v="1198" actId="947"/>
          <ac:spMkLst>
            <pc:docMk/>
            <pc:sldMk cId="653955125" sldId="389"/>
            <ac:spMk id="60" creationId="{90ECAF3B-FFFF-A531-AFBE-31708C7D891C}"/>
          </ac:spMkLst>
        </pc:spChg>
        <pc:spChg chg="mod">
          <ac:chgData name="代數白痴 顧" userId="316db6a4f7ef8138" providerId="LiveId" clId="{F07C6D0E-EAEB-4698-AC72-4AD466C41867}" dt="2023-08-14T13:00:45.866" v="1121" actId="1035"/>
          <ac:spMkLst>
            <pc:docMk/>
            <pc:sldMk cId="653955125" sldId="389"/>
            <ac:spMk id="85" creationId="{FD9877AB-90D9-85AC-8B35-7C59154D6CA1}"/>
          </ac:spMkLst>
        </pc:spChg>
        <pc:spChg chg="mod">
          <ac:chgData name="代數白痴 顧" userId="316db6a4f7ef8138" providerId="LiveId" clId="{F07C6D0E-EAEB-4698-AC72-4AD466C41867}" dt="2023-08-14T13:00:45.866" v="1121" actId="1035"/>
          <ac:spMkLst>
            <pc:docMk/>
            <pc:sldMk cId="653955125" sldId="389"/>
            <ac:spMk id="86" creationId="{7A8B1BF8-834A-95B0-07DE-5087C19188C0}"/>
          </ac:spMkLst>
        </pc:spChg>
        <pc:spChg chg="mod">
          <ac:chgData name="代數白痴 顧" userId="316db6a4f7ef8138" providerId="LiveId" clId="{F07C6D0E-EAEB-4698-AC72-4AD466C41867}" dt="2023-08-14T13:01:05.160" v="1126" actId="14100"/>
          <ac:spMkLst>
            <pc:docMk/>
            <pc:sldMk cId="653955125" sldId="389"/>
            <ac:spMk id="89" creationId="{9E8FE398-ED8E-E5DE-BD50-E0471252FAF6}"/>
          </ac:spMkLst>
        </pc:spChg>
        <pc:spChg chg="mod">
          <ac:chgData name="代數白痴 顧" userId="316db6a4f7ef8138" providerId="LiveId" clId="{F07C6D0E-EAEB-4698-AC72-4AD466C41867}" dt="2023-08-14T13:00:15.128" v="1081" actId="20577"/>
          <ac:spMkLst>
            <pc:docMk/>
            <pc:sldMk cId="653955125" sldId="389"/>
            <ac:spMk id="101" creationId="{665D392D-19FC-71B5-434C-0ABBBC91FB85}"/>
          </ac:spMkLst>
        </pc:spChg>
        <pc:cxnChg chg="mod">
          <ac:chgData name="代數白痴 顧" userId="316db6a4f7ef8138" providerId="LiveId" clId="{F07C6D0E-EAEB-4698-AC72-4AD466C41867}" dt="2023-08-14T13:00:45.866" v="1121" actId="1035"/>
          <ac:cxnSpMkLst>
            <pc:docMk/>
            <pc:sldMk cId="653955125" sldId="389"/>
            <ac:cxnSpMk id="84" creationId="{85798A49-4654-BF16-EA6F-C7F808DE531E}"/>
          </ac:cxnSpMkLst>
        </pc:cxnChg>
      </pc:sldChg>
    </pc:docChg>
  </pc:docChgLst>
  <pc:docChgLst>
    <pc:chgData name="代數白痴 顧" userId="316db6a4f7ef8138" providerId="LiveId" clId="{FB6A0F17-6D60-4C64-BFBD-FE2CCE7385F4}"/>
    <pc:docChg chg="undo custSel modSld modMainMaster">
      <pc:chgData name="代數白痴 顧" userId="316db6a4f7ef8138" providerId="LiveId" clId="{FB6A0F17-6D60-4C64-BFBD-FE2CCE7385F4}" dt="2023-08-07T12:48:25.091" v="3978" actId="114"/>
      <pc:docMkLst>
        <pc:docMk/>
      </pc:docMkLst>
      <pc:sldChg chg="addSp delSp modSp mod delAnim modAnim modNotesTx">
        <pc:chgData name="代數白痴 顧" userId="316db6a4f7ef8138" providerId="LiveId" clId="{FB6A0F17-6D60-4C64-BFBD-FE2CCE7385F4}" dt="2023-08-07T12:38:17.232" v="3272" actId="1037"/>
        <pc:sldMkLst>
          <pc:docMk/>
          <pc:sldMk cId="2873434386" sldId="379"/>
        </pc:sldMkLst>
        <pc:spChg chg="mod">
          <ac:chgData name="代數白痴 顧" userId="316db6a4f7ef8138" providerId="LiveId" clId="{FB6A0F17-6D60-4C64-BFBD-FE2CCE7385F4}" dt="2023-08-07T12:02:54.216" v="714" actId="20577"/>
          <ac:spMkLst>
            <pc:docMk/>
            <pc:sldMk cId="2873434386" sldId="379"/>
            <ac:spMk id="23" creationId="{00000000-0000-0000-0000-000000000000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34" creationId="{1908CD71-6A1A-7B1D-148F-BB9DFBCCA3CE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35" creationId="{E6CF4135-15A2-2898-FAEB-8EF2D1DC7B57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36" creationId="{BE73F5C0-0320-F5B5-8126-367556402188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37" creationId="{214B2B0D-1B91-0058-1FA0-CAEEF4F6C2A0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39" creationId="{6F2CB9FE-DF7F-F426-5478-4C336FD6B56F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40" creationId="{9996B072-2787-14C9-ADCE-4E4A5C0D6FFC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41" creationId="{D8410A83-1D80-9D36-C0AA-96CFD982D61E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42" creationId="{67BA756A-7FDC-AE5A-0F6F-44797299628E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43" creationId="{D5D7B97E-B35F-0FB3-96E0-3E8405ED5ACF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56" creationId="{72A1EB22-DD99-9D1C-A84F-BA612527376A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57" creationId="{6A619E0A-0D2C-6D01-569F-E0199435661B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58" creationId="{EEC508D4-873E-44DE-0473-21E251876835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59" creationId="{3FD2F933-F990-C4D3-00D5-5C1874F0861A}"/>
          </ac:spMkLst>
        </pc:spChg>
        <pc:spChg chg="mod">
          <ac:chgData name="代數白痴 顧" userId="316db6a4f7ef8138" providerId="LiveId" clId="{FB6A0F17-6D60-4C64-BFBD-FE2CCE7385F4}" dt="2023-08-07T12:28:14.987" v="2797" actId="20577"/>
          <ac:spMkLst>
            <pc:docMk/>
            <pc:sldMk cId="2873434386" sldId="379"/>
            <ac:spMk id="60" creationId="{90ECAF3B-FFFF-A531-AFBE-31708C7D891C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61" creationId="{4E51E30B-DE2A-028C-F17A-6FFFD087DB01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62" creationId="{EA97BFCE-110A-ECDF-2FAD-D4B7F4514086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63" creationId="{B367ABF6-E096-16DC-FB5A-22DF80335EA9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64" creationId="{F1BEB077-B42D-59B8-FDE7-F06DFDFC2555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65" creationId="{ED481A23-E954-7627-D6FC-427D71BC0559}"/>
          </ac:spMkLst>
        </pc:spChg>
        <pc:spChg chg="mod">
          <ac:chgData name="代數白痴 顧" userId="316db6a4f7ef8138" providerId="LiveId" clId="{FB6A0F17-6D60-4C64-BFBD-FE2CCE7385F4}" dt="2023-08-07T12:38:12.718" v="3265"/>
          <ac:spMkLst>
            <pc:docMk/>
            <pc:sldMk cId="2873434386" sldId="379"/>
            <ac:spMk id="85" creationId="{FD9877AB-90D9-85AC-8B35-7C59154D6CA1}"/>
          </ac:spMkLst>
        </pc:spChg>
        <pc:spChg chg="mod">
          <ac:chgData name="代數白痴 顧" userId="316db6a4f7ef8138" providerId="LiveId" clId="{FB6A0F17-6D60-4C64-BFBD-FE2CCE7385F4}" dt="2023-08-07T12:38:12.718" v="3265"/>
          <ac:spMkLst>
            <pc:docMk/>
            <pc:sldMk cId="2873434386" sldId="379"/>
            <ac:spMk id="86" creationId="{7A8B1BF8-834A-95B0-07DE-5087C19188C0}"/>
          </ac:spMkLst>
        </pc:spChg>
        <pc:spChg chg="mod">
          <ac:chgData name="代數白痴 顧" userId="316db6a4f7ef8138" providerId="LiveId" clId="{FB6A0F17-6D60-4C64-BFBD-FE2CCE7385F4}" dt="2023-08-07T12:38:12.718" v="3265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FB6A0F17-6D60-4C64-BFBD-FE2CCE7385F4}" dt="2023-08-07T12:38:12.718" v="3265"/>
          <ac:spMkLst>
            <pc:docMk/>
            <pc:sldMk cId="2873434386" sldId="379"/>
            <ac:spMk id="101" creationId="{665D392D-19FC-71B5-434C-0ABBBC91FB85}"/>
          </ac:spMkLst>
        </pc:spChg>
        <pc:grpChg chg="mod topLvl">
          <ac:chgData name="代數白痴 顧" userId="316db6a4f7ef8138" providerId="LiveId" clId="{FB6A0F17-6D60-4C64-BFBD-FE2CCE7385F4}" dt="2023-08-07T12:38:12.718" v="3265"/>
          <ac:grpSpMkLst>
            <pc:docMk/>
            <pc:sldMk cId="2873434386" sldId="379"/>
            <ac:grpSpMk id="2" creationId="{9204BB33-F861-B3E8-E94D-762DF3B9352D}"/>
          </ac:grpSpMkLst>
        </pc:grpChg>
        <pc:grpChg chg="add mod">
          <ac:chgData name="代數白痴 顧" userId="316db6a4f7ef8138" providerId="LiveId" clId="{FB6A0F17-6D60-4C64-BFBD-FE2CCE7385F4}" dt="2023-08-07T12:38:12.718" v="3265"/>
          <ac:grpSpMkLst>
            <pc:docMk/>
            <pc:sldMk cId="2873434386" sldId="379"/>
            <ac:grpSpMk id="13" creationId="{164BC26C-AAB5-418F-2378-137A36FC5E61}"/>
          </ac:grpSpMkLst>
        </pc:grpChg>
        <pc:grpChg chg="del">
          <ac:chgData name="代數白痴 顧" userId="316db6a4f7ef8138" providerId="LiveId" clId="{FB6A0F17-6D60-4C64-BFBD-FE2CCE7385F4}" dt="2023-08-07T11:57:44.119" v="24" actId="478"/>
          <ac:grpSpMkLst>
            <pc:docMk/>
            <pc:sldMk cId="2873434386" sldId="379"/>
            <ac:grpSpMk id="76" creationId="{8863FF58-9B21-7255-E3AE-8BC87C5301AF}"/>
          </ac:grpSpMkLst>
        </pc:grpChg>
        <pc:grpChg chg="del mod topLvl">
          <ac:chgData name="代數白痴 顧" userId="316db6a4f7ef8138" providerId="LiveId" clId="{FB6A0F17-6D60-4C64-BFBD-FE2CCE7385F4}" dt="2023-08-07T12:03:14.852" v="718" actId="165"/>
          <ac:grpSpMkLst>
            <pc:docMk/>
            <pc:sldMk cId="2873434386" sldId="379"/>
            <ac:grpSpMk id="77" creationId="{A89B63AF-471D-B2A8-79A7-714D67106830}"/>
          </ac:grpSpMkLst>
        </pc:grpChg>
        <pc:grpChg chg="del">
          <ac:chgData name="代數白痴 顧" userId="316db6a4f7ef8138" providerId="LiveId" clId="{FB6A0F17-6D60-4C64-BFBD-FE2CCE7385F4}" dt="2023-08-07T12:03:06.479" v="716" actId="165"/>
          <ac:grpSpMkLst>
            <pc:docMk/>
            <pc:sldMk cId="2873434386" sldId="379"/>
            <ac:grpSpMk id="78" creationId="{5C20ED32-AE53-076E-7CD8-9460420B3941}"/>
          </ac:grpSpMkLst>
        </pc:grpChg>
        <pc:graphicFrameChg chg="add mod">
          <ac:chgData name="代數白痴 顧" userId="316db6a4f7ef8138" providerId="LiveId" clId="{FB6A0F17-6D60-4C64-BFBD-FE2CCE7385F4}" dt="2023-08-07T12:38:12.718" v="3265"/>
          <ac:graphicFrameMkLst>
            <pc:docMk/>
            <pc:sldMk cId="2873434386" sldId="379"/>
            <ac:graphicFrameMk id="9" creationId="{2CA7BFCE-5233-06BF-7AFA-E2CCEC723A53}"/>
          </ac:graphicFrameMkLst>
        </pc:graphicFrameChg>
        <pc:graphicFrameChg chg="add mod">
          <ac:chgData name="代數白痴 顧" userId="316db6a4f7ef8138" providerId="LiveId" clId="{FB6A0F17-6D60-4C64-BFBD-FE2CCE7385F4}" dt="2023-08-07T12:38:12.718" v="3265"/>
          <ac:graphicFrameMkLst>
            <pc:docMk/>
            <pc:sldMk cId="2873434386" sldId="379"/>
            <ac:graphicFrameMk id="10" creationId="{6E083DE3-13D9-77CD-3951-E7D11B207DC8}"/>
          </ac:graphicFrameMkLst>
        </pc:graphicFrameChg>
        <pc:graphicFrameChg chg="add mod">
          <ac:chgData name="代數白痴 顧" userId="316db6a4f7ef8138" providerId="LiveId" clId="{FB6A0F17-6D60-4C64-BFBD-FE2CCE7385F4}" dt="2023-08-07T12:38:12.718" v="3265"/>
          <ac:graphicFrameMkLst>
            <pc:docMk/>
            <pc:sldMk cId="2873434386" sldId="379"/>
            <ac:graphicFrameMk id="11" creationId="{7130D79C-3585-2A99-9CBF-30D4FD15B600}"/>
          </ac:graphicFrameMkLst>
        </pc:graphicFrameChg>
        <pc:graphicFrameChg chg="add mod">
          <ac:chgData name="代數白痴 顧" userId="316db6a4f7ef8138" providerId="LiveId" clId="{FB6A0F17-6D60-4C64-BFBD-FE2CCE7385F4}" dt="2023-08-07T12:38:17.232" v="3272" actId="1037"/>
          <ac:graphicFrameMkLst>
            <pc:docMk/>
            <pc:sldMk cId="2873434386" sldId="379"/>
            <ac:graphicFrameMk id="12" creationId="{7B4A49F4-2F4A-67A8-99CB-376DBAA603D0}"/>
          </ac:graphicFrameMkLst>
        </pc:graphicFrameChg>
        <pc:picChg chg="add mod">
          <ac:chgData name="代數白痴 顧" userId="316db6a4f7ef8138" providerId="LiveId" clId="{FB6A0F17-6D60-4C64-BFBD-FE2CCE7385F4}" dt="2023-08-07T12:28:37.309" v="2813" actId="1035"/>
          <ac:picMkLst>
            <pc:docMk/>
            <pc:sldMk cId="2873434386" sldId="379"/>
            <ac:picMk id="8" creationId="{E482A0AF-79F4-07BD-CBC7-1B43C52BC991}"/>
          </ac:picMkLst>
        </pc:picChg>
        <pc:picChg chg="add del mod">
          <ac:chgData name="代數白痴 顧" userId="316db6a4f7ef8138" providerId="LiveId" clId="{FB6A0F17-6D60-4C64-BFBD-FE2CCE7385F4}" dt="2023-08-07T12:30:43.743" v="2820" actId="478"/>
          <ac:picMkLst>
            <pc:docMk/>
            <pc:sldMk cId="2873434386" sldId="379"/>
            <ac:picMk id="16" creationId="{1F226BF9-DE6A-AEA7-CBB9-40F3FD35FFCF}"/>
          </ac:picMkLst>
        </pc:picChg>
        <pc:cxnChg chg="mod">
          <ac:chgData name="代數白痴 顧" userId="316db6a4f7ef8138" providerId="LiveId" clId="{FB6A0F17-6D60-4C64-BFBD-FE2CCE7385F4}" dt="2023-08-07T12:22:46.856" v="2222" actId="1076"/>
          <ac:cxnSpMkLst>
            <pc:docMk/>
            <pc:sldMk cId="2873434386" sldId="379"/>
            <ac:cxnSpMk id="4" creationId="{D6BDB2B3-8893-C455-6A9B-8FE7E1AEE6B6}"/>
          </ac:cxnSpMkLst>
        </pc:cxnChg>
        <pc:cxnChg chg="del">
          <ac:chgData name="代數白痴 顧" userId="316db6a4f7ef8138" providerId="LiveId" clId="{FB6A0F17-6D60-4C64-BFBD-FE2CCE7385F4}" dt="2023-08-07T12:01:05.054" v="352" actId="478"/>
          <ac:cxnSpMkLst>
            <pc:docMk/>
            <pc:sldMk cId="2873434386" sldId="379"/>
            <ac:cxnSpMk id="5" creationId="{B61D65D2-3D41-B046-EF95-431EEE1972F6}"/>
          </ac:cxnSpMkLst>
        </pc:cxnChg>
        <pc:cxnChg chg="del">
          <ac:chgData name="代數白痴 顧" userId="316db6a4f7ef8138" providerId="LiveId" clId="{FB6A0F17-6D60-4C64-BFBD-FE2CCE7385F4}" dt="2023-08-07T12:01:05.054" v="352" actId="478"/>
          <ac:cxnSpMkLst>
            <pc:docMk/>
            <pc:sldMk cId="2873434386" sldId="379"/>
            <ac:cxnSpMk id="6" creationId="{3C3ED850-D677-7459-7D62-5A8AC23E39AB}"/>
          </ac:cxnSpMkLst>
        </pc:cxnChg>
        <pc:cxnChg chg="del">
          <ac:chgData name="代數白痴 顧" userId="316db6a4f7ef8138" providerId="LiveId" clId="{FB6A0F17-6D60-4C64-BFBD-FE2CCE7385F4}" dt="2023-08-07T12:01:05.054" v="352" actId="478"/>
          <ac:cxnSpMkLst>
            <pc:docMk/>
            <pc:sldMk cId="2873434386" sldId="379"/>
            <ac:cxnSpMk id="7" creationId="{61BDB1AA-9ECB-875E-5F98-D32684266975}"/>
          </ac:cxnSpMkLst>
        </pc:cxnChg>
        <pc:cxnChg chg="del">
          <ac:chgData name="代數白痴 顧" userId="316db6a4f7ef8138" providerId="LiveId" clId="{FB6A0F17-6D60-4C64-BFBD-FE2CCE7385F4}" dt="2023-08-07T11:57:44.119" v="24" actId="478"/>
          <ac:cxnSpMkLst>
            <pc:docMk/>
            <pc:sldMk cId="2873434386" sldId="379"/>
            <ac:cxnSpMk id="14" creationId="{D2F35921-4BF4-23DD-E360-C0BD10943047}"/>
          </ac:cxnSpMkLst>
        </pc:cxnChg>
        <pc:cxnChg chg="del mod topLvl">
          <ac:chgData name="代數白痴 顧" userId="316db6a4f7ef8138" providerId="LiveId" clId="{FB6A0F17-6D60-4C64-BFBD-FE2CCE7385F4}" dt="2023-08-07T12:03:09.009" v="717" actId="478"/>
          <ac:cxnSpMkLst>
            <pc:docMk/>
            <pc:sldMk cId="2873434386" sldId="379"/>
            <ac:cxnSpMk id="55" creationId="{F511F857-D855-89F3-83D3-8A716BA5D32F}"/>
          </ac:cxnSpMkLst>
        </pc:cxnChg>
        <pc:cxnChg chg="del mod topLvl">
          <ac:chgData name="代數白痴 顧" userId="316db6a4f7ef8138" providerId="LiveId" clId="{FB6A0F17-6D60-4C64-BFBD-FE2CCE7385F4}" dt="2023-08-07T12:03:17.007" v="719" actId="478"/>
          <ac:cxnSpMkLst>
            <pc:docMk/>
            <pc:sldMk cId="2873434386" sldId="379"/>
            <ac:cxnSpMk id="67" creationId="{1CBDFDA7-A425-B000-CF01-B04F67CC5900}"/>
          </ac:cxnSpMkLst>
        </pc:cxnChg>
        <pc:cxnChg chg="del mod topLvl">
          <ac:chgData name="代數白痴 顧" userId="316db6a4f7ef8138" providerId="LiveId" clId="{FB6A0F17-6D60-4C64-BFBD-FE2CCE7385F4}" dt="2023-08-07T12:03:17.007" v="719" actId="478"/>
          <ac:cxnSpMkLst>
            <pc:docMk/>
            <pc:sldMk cId="2873434386" sldId="379"/>
            <ac:cxnSpMk id="68" creationId="{BDBA1C33-99F7-DBD0-0191-475C2CB13334}"/>
          </ac:cxnSpMkLst>
        </pc:cxnChg>
        <pc:cxnChg chg="del mod topLvl">
          <ac:chgData name="代數白痴 顧" userId="316db6a4f7ef8138" providerId="LiveId" clId="{FB6A0F17-6D60-4C64-BFBD-FE2CCE7385F4}" dt="2023-08-07T12:03:17.007" v="719" actId="478"/>
          <ac:cxnSpMkLst>
            <pc:docMk/>
            <pc:sldMk cId="2873434386" sldId="379"/>
            <ac:cxnSpMk id="69" creationId="{21317E0C-E13E-C0A4-7260-6B716E3A67F7}"/>
          </ac:cxnSpMkLst>
        </pc:cxnChg>
        <pc:cxnChg chg="mod">
          <ac:chgData name="代數白痴 顧" userId="316db6a4f7ef8138" providerId="LiveId" clId="{FB6A0F17-6D60-4C64-BFBD-FE2CCE7385F4}" dt="2023-08-07T12:38:12.718" v="3265"/>
          <ac:cxnSpMkLst>
            <pc:docMk/>
            <pc:sldMk cId="2873434386" sldId="379"/>
            <ac:cxnSpMk id="84" creationId="{85798A49-4654-BF16-EA6F-C7F808DE531E}"/>
          </ac:cxnSpMkLst>
        </pc:cxnChg>
      </pc:sldChg>
      <pc:sldChg chg="modSp mod">
        <pc:chgData name="代數白痴 顧" userId="316db6a4f7ef8138" providerId="LiveId" clId="{FB6A0F17-6D60-4C64-BFBD-FE2CCE7385F4}" dt="2023-08-07T11:54:52.276" v="22" actId="20577"/>
        <pc:sldMkLst>
          <pc:docMk/>
          <pc:sldMk cId="371298532" sldId="385"/>
        </pc:sldMkLst>
        <pc:spChg chg="mod">
          <ac:chgData name="代數白痴 顧" userId="316db6a4f7ef8138" providerId="LiveId" clId="{FB6A0F17-6D60-4C64-BFBD-FE2CCE7385F4}" dt="2023-08-07T11:54:52.276" v="22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mod">
        <pc:chgData name="代數白痴 顧" userId="316db6a4f7ef8138" providerId="LiveId" clId="{FB6A0F17-6D60-4C64-BFBD-FE2CCE7385F4}" dt="2023-08-07T12:39:53.072" v="3334" actId="20577"/>
        <pc:sldMkLst>
          <pc:docMk/>
          <pc:sldMk cId="754667137" sldId="386"/>
        </pc:sldMkLst>
        <pc:spChg chg="del mod">
          <ac:chgData name="代數白痴 顧" userId="316db6a4f7ef8138" providerId="LiveId" clId="{FB6A0F17-6D60-4C64-BFBD-FE2CCE7385F4}" dt="2023-08-07T12:09:57.572" v="1257" actId="478"/>
          <ac:spMkLst>
            <pc:docMk/>
            <pc:sldMk cId="754667137" sldId="386"/>
            <ac:spMk id="9" creationId="{DB34F944-0742-E316-6A63-D9EA15072137}"/>
          </ac:spMkLst>
        </pc:spChg>
        <pc:spChg chg="mod">
          <ac:chgData name="代數白痴 顧" userId="316db6a4f7ef8138" providerId="LiveId" clId="{FB6A0F17-6D60-4C64-BFBD-FE2CCE7385F4}" dt="2023-08-07T12:09:49.105" v="1256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FB6A0F17-6D60-4C64-BFBD-FE2CCE7385F4}" dt="2023-08-07T12:35:08.932" v="3105" actId="1035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FB6A0F17-6D60-4C64-BFBD-FE2CCE7385F4}" dt="2023-08-07T12:39:08.058" v="3277" actId="114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FB6A0F17-6D60-4C64-BFBD-FE2CCE7385F4}" dt="2023-08-07T12:39:53.072" v="3334" actId="20577"/>
          <ac:spMkLst>
            <pc:docMk/>
            <pc:sldMk cId="754667137" sldId="386"/>
            <ac:spMk id="101" creationId="{665D392D-19FC-71B5-434C-0ABBBC91FB85}"/>
          </ac:spMkLst>
        </pc:spChg>
        <pc:graphicFrameChg chg="add mod">
          <ac:chgData name="代數白痴 顧" userId="316db6a4f7ef8138" providerId="LiveId" clId="{FB6A0F17-6D60-4C64-BFBD-FE2CCE7385F4}" dt="2023-08-07T12:35:08.932" v="3105" actId="1035"/>
          <ac:graphicFrameMkLst>
            <pc:docMk/>
            <pc:sldMk cId="754667137" sldId="386"/>
            <ac:graphicFrameMk id="5" creationId="{35A421BD-0FFD-D8A6-7FF6-E52E58386377}"/>
          </ac:graphicFrameMkLst>
        </pc:graphicFrameChg>
        <pc:graphicFrameChg chg="add mod">
          <ac:chgData name="代數白痴 顧" userId="316db6a4f7ef8138" providerId="LiveId" clId="{FB6A0F17-6D60-4C64-BFBD-FE2CCE7385F4}" dt="2023-08-07T12:35:37.238" v="3156" actId="1038"/>
          <ac:graphicFrameMkLst>
            <pc:docMk/>
            <pc:sldMk cId="754667137" sldId="386"/>
            <ac:graphicFrameMk id="6" creationId="{476787BE-D0BF-3456-7E98-3B33DBF30D8E}"/>
          </ac:graphicFrameMkLst>
        </pc:graphicFrameChg>
        <pc:graphicFrameChg chg="add mod">
          <ac:chgData name="代數白痴 顧" userId="316db6a4f7ef8138" providerId="LiveId" clId="{FB6A0F17-6D60-4C64-BFBD-FE2CCE7385F4}" dt="2023-08-07T12:36:32.038" v="3231" actId="1037"/>
          <ac:graphicFrameMkLst>
            <pc:docMk/>
            <pc:sldMk cId="754667137" sldId="386"/>
            <ac:graphicFrameMk id="7" creationId="{9CC6DEBC-AA27-50DE-9453-2E4EF875BCDA}"/>
          </ac:graphicFrameMkLst>
        </pc:graphicFrameChg>
        <pc:graphicFrameChg chg="add mod">
          <ac:chgData name="代數白痴 顧" userId="316db6a4f7ef8138" providerId="LiveId" clId="{FB6A0F17-6D60-4C64-BFBD-FE2CCE7385F4}" dt="2023-08-07T12:39:34.804" v="3333" actId="1037"/>
          <ac:graphicFrameMkLst>
            <pc:docMk/>
            <pc:sldMk cId="754667137" sldId="386"/>
            <ac:graphicFrameMk id="8" creationId="{5C02F40F-EE5F-DDB0-1EAA-5E41548C4D08}"/>
          </ac:graphicFrameMkLst>
        </pc:graphicFrameChg>
      </pc:sldChg>
      <pc:sldChg chg="addSp modSp mod">
        <pc:chgData name="代數白痴 顧" userId="316db6a4f7ef8138" providerId="LiveId" clId="{FB6A0F17-6D60-4C64-BFBD-FE2CCE7385F4}" dt="2023-08-07T12:48:25.091" v="3978" actId="114"/>
        <pc:sldMkLst>
          <pc:docMk/>
          <pc:sldMk cId="731354489" sldId="387"/>
        </pc:sldMkLst>
        <pc:spChg chg="mod">
          <ac:chgData name="代數白痴 顧" userId="316db6a4f7ef8138" providerId="LiveId" clId="{FB6A0F17-6D60-4C64-BFBD-FE2CCE7385F4}" dt="2023-08-07T12:40:44.122" v="3373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FB6A0F17-6D60-4C64-BFBD-FE2CCE7385F4}" dt="2023-08-07T12:45:17.703" v="3771" actId="20577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FB6A0F17-6D60-4C64-BFBD-FE2CCE7385F4}" dt="2023-08-07T12:48:25.091" v="3978" actId="114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FB6A0F17-6D60-4C64-BFBD-FE2CCE7385F4}" dt="2023-08-07T12:47:54.864" v="3973" actId="20577"/>
          <ac:spMkLst>
            <pc:docMk/>
            <pc:sldMk cId="731354489" sldId="387"/>
            <ac:spMk id="101" creationId="{665D392D-19FC-71B5-434C-0ABBBC91FB85}"/>
          </ac:spMkLst>
        </pc:spChg>
        <pc:graphicFrameChg chg="add mod">
          <ac:chgData name="代數白痴 顧" userId="316db6a4f7ef8138" providerId="LiveId" clId="{FB6A0F17-6D60-4C64-BFBD-FE2CCE7385F4}" dt="2023-08-07T12:42:09.761" v="3428" actId="1037"/>
          <ac:graphicFrameMkLst>
            <pc:docMk/>
            <pc:sldMk cId="731354489" sldId="387"/>
            <ac:graphicFrameMk id="2" creationId="{892EE364-504F-8A6C-A14B-007D244B0DAC}"/>
          </ac:graphicFrameMkLst>
        </pc:graphicFrameChg>
        <pc:graphicFrameChg chg="add mod">
          <ac:chgData name="代數白痴 顧" userId="316db6a4f7ef8138" providerId="LiveId" clId="{FB6A0F17-6D60-4C64-BFBD-FE2CCE7385F4}" dt="2023-08-07T12:42:58.024" v="3511" actId="1037"/>
          <ac:graphicFrameMkLst>
            <pc:docMk/>
            <pc:sldMk cId="731354489" sldId="387"/>
            <ac:graphicFrameMk id="6" creationId="{6C25CF1B-2399-250F-F966-8957B7B5046F}"/>
          </ac:graphicFrameMkLst>
        </pc:graphicFrameChg>
        <pc:graphicFrameChg chg="add mod">
          <ac:chgData name="代數白痴 顧" userId="316db6a4f7ef8138" providerId="LiveId" clId="{FB6A0F17-6D60-4C64-BFBD-FE2CCE7385F4}" dt="2023-08-07T12:44:29.747" v="3685" actId="1038"/>
          <ac:graphicFrameMkLst>
            <pc:docMk/>
            <pc:sldMk cId="731354489" sldId="387"/>
            <ac:graphicFrameMk id="7" creationId="{21A971C3-C194-E731-C0FD-D9D4AF2C2E43}"/>
          </ac:graphicFrameMkLst>
        </pc:graphicFrameChg>
        <pc:graphicFrameChg chg="add mod">
          <ac:chgData name="代數白痴 顧" userId="316db6a4f7ef8138" providerId="LiveId" clId="{FB6A0F17-6D60-4C64-BFBD-FE2CCE7385F4}" dt="2023-08-07T12:45:07.938" v="3768" actId="1038"/>
          <ac:graphicFrameMkLst>
            <pc:docMk/>
            <pc:sldMk cId="731354489" sldId="387"/>
            <ac:graphicFrameMk id="8" creationId="{95C48844-76FA-A62D-86E6-506610D5E2A8}"/>
          </ac:graphicFrameMkLst>
        </pc:graphicFrameChg>
      </pc:sldChg>
      <pc:sldMasterChg chg="modSldLayout">
        <pc:chgData name="代數白痴 顧" userId="316db6a4f7ef8138" providerId="LiveId" clId="{FB6A0F17-6D60-4C64-BFBD-FE2CCE7385F4}" dt="2023-08-07T12:32:02.585" v="2827" actId="1035"/>
        <pc:sldMasterMkLst>
          <pc:docMk/>
          <pc:sldMasterMk cId="3597785154" sldId="2147483648"/>
        </pc:sldMasterMkLst>
        <pc:sldLayoutChg chg="modSp mod">
          <pc:chgData name="代數白痴 顧" userId="316db6a4f7ef8138" providerId="LiveId" clId="{FB6A0F17-6D60-4C64-BFBD-FE2CCE7385F4}" dt="2023-08-07T12:32:02.585" v="2827" actId="1035"/>
          <pc:sldLayoutMkLst>
            <pc:docMk/>
            <pc:sldMasterMk cId="3597785154" sldId="2147483648"/>
            <pc:sldLayoutMk cId="1059632797" sldId="2147483650"/>
          </pc:sldLayoutMkLst>
          <pc:cxnChg chg="mod">
            <ac:chgData name="代數白痴 顧" userId="316db6a4f7ef8138" providerId="LiveId" clId="{FB6A0F17-6D60-4C64-BFBD-FE2CCE7385F4}" dt="2023-08-07T12:32:02.585" v="2827" actId="1035"/>
            <ac:cxnSpMkLst>
              <pc:docMk/>
              <pc:sldMasterMk cId="3597785154" sldId="2147483648"/>
              <pc:sldLayoutMk cId="1059632797" sldId="2147483650"/>
              <ac:cxnSpMk id="12" creationId="{00000000-0000-0000-0000-000000000000}"/>
            </ac:cxnSpMkLst>
          </pc:cxnChg>
        </pc:sldLayoutChg>
      </pc:sldMasterChg>
    </pc:docChg>
  </pc:docChgLst>
  <pc:docChgLst>
    <pc:chgData name="代數白痴 顧" userId="316db6a4f7ef8138" providerId="LiveId" clId="{838AA45C-094A-4C93-8EBB-230135503951}"/>
    <pc:docChg chg="custSel addSld modSld">
      <pc:chgData name="代數白痴 顧" userId="316db6a4f7ef8138" providerId="LiveId" clId="{838AA45C-094A-4C93-8EBB-230135503951}" dt="2023-09-04T00:51:21.036" v="4174" actId="1036"/>
      <pc:docMkLst>
        <pc:docMk/>
      </pc:docMkLst>
      <pc:sldChg chg="delSp modSp mod delAnim">
        <pc:chgData name="代數白痴 顧" userId="316db6a4f7ef8138" providerId="LiveId" clId="{838AA45C-094A-4C93-8EBB-230135503951}" dt="2023-09-04T00:17:16.482" v="1238" actId="21"/>
        <pc:sldMkLst>
          <pc:docMk/>
          <pc:sldMk cId="754667137" sldId="386"/>
        </pc:sldMkLst>
        <pc:spChg chg="mod">
          <ac:chgData name="代數白痴 顧" userId="316db6a4f7ef8138" providerId="LiveId" clId="{838AA45C-094A-4C93-8EBB-230135503951}" dt="2023-09-04T00:13:28.382" v="694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838AA45C-094A-4C93-8EBB-230135503951}" dt="2023-09-04T00:15:38.078" v="1134" actId="94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838AA45C-094A-4C93-8EBB-230135503951}" dt="2023-09-04T00:17:11.374" v="1237" actId="947"/>
          <ac:spMkLst>
            <pc:docMk/>
            <pc:sldMk cId="754667137" sldId="386"/>
            <ac:spMk id="89" creationId="{9E8FE398-ED8E-E5DE-BD50-E0471252FAF6}"/>
          </ac:spMkLst>
        </pc:spChg>
        <pc:grpChg chg="del">
          <ac:chgData name="代數白痴 顧" userId="316db6a4f7ef8138" providerId="LiveId" clId="{838AA45C-094A-4C93-8EBB-230135503951}" dt="2023-09-04T00:17:16.482" v="1238" actId="21"/>
          <ac:grpSpMkLst>
            <pc:docMk/>
            <pc:sldMk cId="754667137" sldId="386"/>
            <ac:grpSpMk id="4" creationId="{2F85DEEC-F410-128C-1455-19E0BD596438}"/>
          </ac:grpSpMkLst>
        </pc:grpChg>
      </pc:sldChg>
      <pc:sldChg chg="addSp delSp modSp mod modAnim modNotesTx">
        <pc:chgData name="代數白痴 顧" userId="316db6a4f7ef8138" providerId="LiveId" clId="{838AA45C-094A-4C93-8EBB-230135503951}" dt="2023-09-04T00:51:21.036" v="4174" actId="1036"/>
        <pc:sldMkLst>
          <pc:docMk/>
          <pc:sldMk cId="731354489" sldId="387"/>
        </pc:sldMkLst>
        <pc:spChg chg="mod">
          <ac:chgData name="代數白痴 顧" userId="316db6a4f7ef8138" providerId="LiveId" clId="{838AA45C-094A-4C93-8EBB-230135503951}" dt="2023-09-04T00:51:06.797" v="4163" actId="3064"/>
          <ac:spMkLst>
            <pc:docMk/>
            <pc:sldMk cId="731354489" sldId="387"/>
            <ac:spMk id="3" creationId="{77F751A3-EF58-9A14-8927-868AC7B251BA}"/>
          </ac:spMkLst>
        </pc:spChg>
        <pc:spChg chg="mod">
          <ac:chgData name="代數白痴 顧" userId="316db6a4f7ef8138" providerId="LiveId" clId="{838AA45C-094A-4C93-8EBB-230135503951}" dt="2023-09-04T00:50:56.954" v="4162" actId="3064"/>
          <ac:spMkLst>
            <pc:docMk/>
            <pc:sldMk cId="731354489" sldId="387"/>
            <ac:spMk id="4" creationId="{EC70D0EC-ACDE-BED6-70EB-918DF7F5AFD1}"/>
          </ac:spMkLst>
        </pc:spChg>
        <pc:spChg chg="mod">
          <ac:chgData name="代數白痴 顧" userId="316db6a4f7ef8138" providerId="LiveId" clId="{838AA45C-094A-4C93-8EBB-230135503951}" dt="2023-09-04T00:11:35.132" v="651" actId="947"/>
          <ac:spMkLst>
            <pc:docMk/>
            <pc:sldMk cId="731354489" sldId="387"/>
            <ac:spMk id="10" creationId="{C024CE42-29AF-B0B6-3A7E-03EEA4B47A69}"/>
          </ac:spMkLst>
        </pc:spChg>
        <pc:spChg chg="add mod">
          <ac:chgData name="代數白痴 顧" userId="316db6a4f7ef8138" providerId="LiveId" clId="{838AA45C-094A-4C93-8EBB-230135503951}" dt="2023-09-04T00:50:36.980" v="4155" actId="1036"/>
          <ac:spMkLst>
            <pc:docMk/>
            <pc:sldMk cId="731354489" sldId="387"/>
            <ac:spMk id="13" creationId="{45736F44-BA2C-4879-4C26-CBD26F938187}"/>
          </ac:spMkLst>
        </pc:spChg>
        <pc:spChg chg="add mod">
          <ac:chgData name="代數白痴 顧" userId="316db6a4f7ef8138" providerId="LiveId" clId="{838AA45C-094A-4C93-8EBB-230135503951}" dt="2023-09-04T00:51:21.036" v="4174" actId="1036"/>
          <ac:spMkLst>
            <pc:docMk/>
            <pc:sldMk cId="731354489" sldId="387"/>
            <ac:spMk id="17" creationId="{968CC4E8-060C-6D3D-6726-7F629C7A5809}"/>
          </ac:spMkLst>
        </pc:spChg>
        <pc:spChg chg="mod">
          <ac:chgData name="代數白痴 顧" userId="316db6a4f7ef8138" providerId="LiveId" clId="{838AA45C-094A-4C93-8EBB-230135503951}" dt="2023-09-04T00:06:26.396" v="61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838AA45C-094A-4C93-8EBB-230135503951}" dt="2023-09-04T00:09:46.571" v="467" actId="947"/>
          <ac:spMkLst>
            <pc:docMk/>
            <pc:sldMk cId="731354489" sldId="387"/>
            <ac:spMk id="60" creationId="{90ECAF3B-FFFF-A531-AFBE-31708C7D891C}"/>
          </ac:spMkLst>
        </pc:spChg>
        <pc:grpChg chg="add mod">
          <ac:chgData name="代數白痴 顧" userId="316db6a4f7ef8138" providerId="LiveId" clId="{838AA45C-094A-4C93-8EBB-230135503951}" dt="2023-09-04T00:25:03.896" v="1606" actId="164"/>
          <ac:grpSpMkLst>
            <pc:docMk/>
            <pc:sldMk cId="731354489" sldId="387"/>
            <ac:grpSpMk id="2" creationId="{2163661F-7998-1BD0-D1A1-8D20B02B1CB9}"/>
          </ac:grpSpMkLst>
        </pc:grpChg>
        <pc:grpChg chg="add mod">
          <ac:chgData name="代數白痴 顧" userId="316db6a4f7ef8138" providerId="LiveId" clId="{838AA45C-094A-4C93-8EBB-230135503951}" dt="2023-09-04T00:28:00.077" v="1772" actId="1076"/>
          <ac:grpSpMkLst>
            <pc:docMk/>
            <pc:sldMk cId="731354489" sldId="387"/>
            <ac:grpSpMk id="19" creationId="{ABEF7D2E-4144-2E18-E285-7C2E398E8812}"/>
          </ac:grpSpMkLst>
        </pc:grpChg>
        <pc:cxnChg chg="add del mod">
          <ac:chgData name="代數白痴 顧" userId="316db6a4f7ef8138" providerId="LiveId" clId="{838AA45C-094A-4C93-8EBB-230135503951}" dt="2023-09-04T00:24:12.304" v="1558" actId="478"/>
          <ac:cxnSpMkLst>
            <pc:docMk/>
            <pc:sldMk cId="731354489" sldId="387"/>
            <ac:cxnSpMk id="12" creationId="{64B70798-C2F6-D1DB-E2E2-2CB5609E5690}"/>
          </ac:cxnSpMkLst>
        </pc:cxnChg>
        <pc:cxnChg chg="add mod">
          <ac:chgData name="代數白痴 顧" userId="316db6a4f7ef8138" providerId="LiveId" clId="{838AA45C-094A-4C93-8EBB-230135503951}" dt="2023-09-04T00:51:14.370" v="4165" actId="1035"/>
          <ac:cxnSpMkLst>
            <pc:docMk/>
            <pc:sldMk cId="731354489" sldId="387"/>
            <ac:cxnSpMk id="15" creationId="{4FFE0BC3-DA3F-50EA-F66B-0F48FF9B3484}"/>
          </ac:cxnSpMkLst>
        </pc:cxnChg>
        <pc:cxnChg chg="add mod">
          <ac:chgData name="代數白痴 顧" userId="316db6a4f7ef8138" providerId="LiveId" clId="{838AA45C-094A-4C93-8EBB-230135503951}" dt="2023-09-04T00:51:14.370" v="4165" actId="1035"/>
          <ac:cxnSpMkLst>
            <pc:docMk/>
            <pc:sldMk cId="731354489" sldId="387"/>
            <ac:cxnSpMk id="16" creationId="{6B3F7081-4701-6B15-267C-E508A394269A}"/>
          </ac:cxnSpMkLst>
        </pc:cxnChg>
        <pc:cxnChg chg="add mod">
          <ac:chgData name="代數白痴 顧" userId="316db6a4f7ef8138" providerId="LiveId" clId="{838AA45C-094A-4C93-8EBB-230135503951}" dt="2023-09-04T00:50:36.980" v="4155" actId="1036"/>
          <ac:cxnSpMkLst>
            <pc:docMk/>
            <pc:sldMk cId="731354489" sldId="387"/>
            <ac:cxnSpMk id="18" creationId="{868CDA14-EE93-8656-4AE9-5D3807F21960}"/>
          </ac:cxnSpMkLst>
        </pc:cxnChg>
      </pc:sldChg>
      <pc:sldChg chg="modSp mod modNotesTx">
        <pc:chgData name="代數白痴 顧" userId="316db6a4f7ef8138" providerId="LiveId" clId="{838AA45C-094A-4C93-8EBB-230135503951}" dt="2023-09-04T00:06:06.930" v="42" actId="20577"/>
        <pc:sldMkLst>
          <pc:docMk/>
          <pc:sldMk cId="151402070" sldId="390"/>
        </pc:sldMkLst>
        <pc:spChg chg="mod">
          <ac:chgData name="代數白痴 顧" userId="316db6a4f7ef8138" providerId="LiveId" clId="{838AA45C-094A-4C93-8EBB-230135503951}" dt="2023-09-04T00:05:56.081" v="23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delSp modSp mod delAnim modNotesTx">
        <pc:chgData name="代數白痴 顧" userId="316db6a4f7ef8138" providerId="LiveId" clId="{838AA45C-094A-4C93-8EBB-230135503951}" dt="2023-09-04T00:34:13.738" v="2381" actId="20577"/>
        <pc:sldMkLst>
          <pc:docMk/>
          <pc:sldMk cId="2267038628" sldId="392"/>
        </pc:sldMkLst>
        <pc:spChg chg="mod">
          <ac:chgData name="代數白痴 顧" userId="316db6a4f7ef8138" providerId="LiveId" clId="{838AA45C-094A-4C93-8EBB-230135503951}" dt="2023-09-04T00:33:57.101" v="2371" actId="947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838AA45C-094A-4C93-8EBB-230135503951}" dt="2023-09-04T00:34:04.850" v="2380" actId="20577"/>
          <ac:spMkLst>
            <pc:docMk/>
            <pc:sldMk cId="2267038628" sldId="392"/>
            <ac:spMk id="10" creationId="{3DE5A842-2134-9639-2AC0-310AE1A246E8}"/>
          </ac:spMkLst>
        </pc:spChg>
        <pc:spChg chg="mod">
          <ac:chgData name="代數白痴 顧" userId="316db6a4f7ef8138" providerId="LiveId" clId="{838AA45C-094A-4C93-8EBB-230135503951}" dt="2023-09-04T00:31:55.858" v="2159" actId="20577"/>
          <ac:spMkLst>
            <pc:docMk/>
            <pc:sldMk cId="2267038628" sldId="392"/>
            <ac:spMk id="23" creationId="{00000000-0000-0000-0000-000000000000}"/>
          </ac:spMkLst>
        </pc:spChg>
        <pc:spChg chg="mod">
          <ac:chgData name="代數白痴 顧" userId="316db6a4f7ef8138" providerId="LiveId" clId="{838AA45C-094A-4C93-8EBB-230135503951}" dt="2023-09-04T00:31:09.301" v="2113" actId="947"/>
          <ac:spMkLst>
            <pc:docMk/>
            <pc:sldMk cId="2267038628" sldId="392"/>
            <ac:spMk id="60" creationId="{90ECAF3B-FFFF-A531-AFBE-31708C7D891C}"/>
          </ac:spMkLst>
        </pc:spChg>
        <pc:grpChg chg="del">
          <ac:chgData name="代數白痴 顧" userId="316db6a4f7ef8138" providerId="LiveId" clId="{838AA45C-094A-4C93-8EBB-230135503951}" dt="2023-09-04T00:31:12.258" v="2114" actId="478"/>
          <ac:grpSpMkLst>
            <pc:docMk/>
            <pc:sldMk cId="2267038628" sldId="392"/>
            <ac:grpSpMk id="17" creationId="{4FF810CC-A9DC-DCAF-144E-08113BA3AD9A}"/>
          </ac:grpSpMkLst>
        </pc:grpChg>
      </pc:sldChg>
      <pc:sldChg chg="addSp delSp modSp add mod delAnim modNotesTx">
        <pc:chgData name="代數白痴 顧" userId="316db6a4f7ef8138" providerId="LiveId" clId="{838AA45C-094A-4C93-8EBB-230135503951}" dt="2023-09-04T00:48:49.254" v="4120" actId="692"/>
        <pc:sldMkLst>
          <pc:docMk/>
          <pc:sldMk cId="87470267" sldId="393"/>
        </pc:sldMkLst>
        <pc:spChg chg="add del mod">
          <ac:chgData name="代數白痴 顧" userId="316db6a4f7ef8138" providerId="LiveId" clId="{838AA45C-094A-4C93-8EBB-230135503951}" dt="2023-09-04T00:40:56.729" v="3339" actId="21"/>
          <ac:spMkLst>
            <pc:docMk/>
            <pc:sldMk cId="87470267" sldId="393"/>
            <ac:spMk id="5" creationId="{F8842F2A-A9C3-9103-841A-17645DA34308}"/>
          </ac:spMkLst>
        </pc:spChg>
        <pc:spChg chg="add mod">
          <ac:chgData name="代數白痴 顧" userId="316db6a4f7ef8138" providerId="LiveId" clId="{838AA45C-094A-4C93-8EBB-230135503951}" dt="2023-09-04T00:48:49.254" v="4120" actId="692"/>
          <ac:spMkLst>
            <pc:docMk/>
            <pc:sldMk cId="87470267" sldId="393"/>
            <ac:spMk id="7" creationId="{02ACA5A6-73C5-33E3-052C-1D545A5E4808}"/>
          </ac:spMkLst>
        </pc:spChg>
        <pc:spChg chg="mod">
          <ac:chgData name="代數白痴 顧" userId="316db6a4f7ef8138" providerId="LiveId" clId="{838AA45C-094A-4C93-8EBB-230135503951}" dt="2023-09-04T00:48:21.230" v="4116" actId="113"/>
          <ac:spMkLst>
            <pc:docMk/>
            <pc:sldMk cId="87470267" sldId="393"/>
            <ac:spMk id="9" creationId="{C3C4D356-E86E-2D30-1771-DC2F8E46956E}"/>
          </ac:spMkLst>
        </pc:spChg>
        <pc:spChg chg="mod">
          <ac:chgData name="代數白痴 顧" userId="316db6a4f7ef8138" providerId="LiveId" clId="{838AA45C-094A-4C93-8EBB-230135503951}" dt="2023-09-04T00:47:49.244" v="4115" actId="20577"/>
          <ac:spMkLst>
            <pc:docMk/>
            <pc:sldMk cId="87470267" sldId="393"/>
            <ac:spMk id="10" creationId="{3DE5A842-2134-9639-2AC0-310AE1A246E8}"/>
          </ac:spMkLst>
        </pc:spChg>
        <pc:spChg chg="add mod">
          <ac:chgData name="代數白痴 顧" userId="316db6a4f7ef8138" providerId="LiveId" clId="{838AA45C-094A-4C93-8EBB-230135503951}" dt="2023-09-04T00:48:49.254" v="4120" actId="692"/>
          <ac:spMkLst>
            <pc:docMk/>
            <pc:sldMk cId="87470267" sldId="393"/>
            <ac:spMk id="11" creationId="{C14FE801-8F78-5411-16CE-8E48C4964273}"/>
          </ac:spMkLst>
        </pc:spChg>
        <pc:spChg chg="add mod">
          <ac:chgData name="代數白痴 顧" userId="316db6a4f7ef8138" providerId="LiveId" clId="{838AA45C-094A-4C93-8EBB-230135503951}" dt="2023-09-04T00:48:49.254" v="4120" actId="692"/>
          <ac:spMkLst>
            <pc:docMk/>
            <pc:sldMk cId="87470267" sldId="393"/>
            <ac:spMk id="12" creationId="{33248DFE-689D-797A-C2D3-4CF2E9B2113B}"/>
          </ac:spMkLst>
        </pc:spChg>
        <pc:spChg chg="add mod">
          <ac:chgData name="代數白痴 顧" userId="316db6a4f7ef8138" providerId="LiveId" clId="{838AA45C-094A-4C93-8EBB-230135503951}" dt="2023-09-04T00:48:49.254" v="4120" actId="692"/>
          <ac:spMkLst>
            <pc:docMk/>
            <pc:sldMk cId="87470267" sldId="393"/>
            <ac:spMk id="13" creationId="{64C4E6CD-02CC-40D0-AAA8-65AD293FCA40}"/>
          </ac:spMkLst>
        </pc:spChg>
        <pc:spChg chg="add mod">
          <ac:chgData name="代數白痴 顧" userId="316db6a4f7ef8138" providerId="LiveId" clId="{838AA45C-094A-4C93-8EBB-230135503951}" dt="2023-09-04T00:48:49.254" v="4120" actId="692"/>
          <ac:spMkLst>
            <pc:docMk/>
            <pc:sldMk cId="87470267" sldId="393"/>
            <ac:spMk id="14" creationId="{8925E8A1-5482-D376-AFE5-BE305FEDA53A}"/>
          </ac:spMkLst>
        </pc:spChg>
        <pc:spChg chg="add mod">
          <ac:chgData name="代數白痴 顧" userId="316db6a4f7ef8138" providerId="LiveId" clId="{838AA45C-094A-4C93-8EBB-230135503951}" dt="2023-09-04T00:48:49.254" v="4120" actId="692"/>
          <ac:spMkLst>
            <pc:docMk/>
            <pc:sldMk cId="87470267" sldId="393"/>
            <ac:spMk id="15" creationId="{98800F3D-CD18-EBC8-0DC9-1952D21C5876}"/>
          </ac:spMkLst>
        </pc:spChg>
        <pc:spChg chg="add mod">
          <ac:chgData name="代數白痴 顧" userId="316db6a4f7ef8138" providerId="LiveId" clId="{838AA45C-094A-4C93-8EBB-230135503951}" dt="2023-09-04T00:42:10.612" v="3612" actId="1076"/>
          <ac:spMkLst>
            <pc:docMk/>
            <pc:sldMk cId="87470267" sldId="393"/>
            <ac:spMk id="16" creationId="{E5FB1457-576C-F086-F390-0EA335C51F20}"/>
          </ac:spMkLst>
        </pc:spChg>
        <pc:spChg chg="add mod">
          <ac:chgData name="代數白痴 顧" userId="316db6a4f7ef8138" providerId="LiveId" clId="{838AA45C-094A-4C93-8EBB-230135503951}" dt="2023-09-04T00:45:23.443" v="3716" actId="1037"/>
          <ac:spMkLst>
            <pc:docMk/>
            <pc:sldMk cId="87470267" sldId="393"/>
            <ac:spMk id="20" creationId="{4672B252-0EF4-0233-D5C8-FC4803909072}"/>
          </ac:spMkLst>
        </pc:spChg>
        <pc:spChg chg="add mod">
          <ac:chgData name="代數白痴 顧" userId="316db6a4f7ef8138" providerId="LiveId" clId="{838AA45C-094A-4C93-8EBB-230135503951}" dt="2023-09-04T00:45:35.786" v="3736" actId="1037"/>
          <ac:spMkLst>
            <pc:docMk/>
            <pc:sldMk cId="87470267" sldId="393"/>
            <ac:spMk id="21" creationId="{1B6E335B-09CE-58A8-BC6C-6D460EA02EE6}"/>
          </ac:spMkLst>
        </pc:spChg>
        <pc:spChg chg="add mod">
          <ac:chgData name="代數白痴 顧" userId="316db6a4f7ef8138" providerId="LiveId" clId="{838AA45C-094A-4C93-8EBB-230135503951}" dt="2023-09-04T00:43:58.436" v="3673" actId="1076"/>
          <ac:spMkLst>
            <pc:docMk/>
            <pc:sldMk cId="87470267" sldId="393"/>
            <ac:spMk id="22" creationId="{CD93555D-A391-0DD1-DED3-4345F9F179DA}"/>
          </ac:spMkLst>
        </pc:spChg>
        <pc:spChg chg="mod">
          <ac:chgData name="代數白痴 顧" userId="316db6a4f7ef8138" providerId="LiveId" clId="{838AA45C-094A-4C93-8EBB-230135503951}" dt="2023-09-04T00:35:08.011" v="2415" actId="20577"/>
          <ac:spMkLst>
            <pc:docMk/>
            <pc:sldMk cId="87470267" sldId="393"/>
            <ac:spMk id="23" creationId="{00000000-0000-0000-0000-000000000000}"/>
          </ac:spMkLst>
        </pc:spChg>
        <pc:spChg chg="add mod">
          <ac:chgData name="代數白痴 顧" userId="316db6a4f7ef8138" providerId="LiveId" clId="{838AA45C-094A-4C93-8EBB-230135503951}" dt="2023-09-04T00:45:23.443" v="3716" actId="1037"/>
          <ac:spMkLst>
            <pc:docMk/>
            <pc:sldMk cId="87470267" sldId="393"/>
            <ac:spMk id="24" creationId="{EC4AF045-E618-9BD1-2921-9E5FAFDEB8D7}"/>
          </ac:spMkLst>
        </pc:spChg>
        <pc:spChg chg="add mod">
          <ac:chgData name="代數白痴 顧" userId="316db6a4f7ef8138" providerId="LiveId" clId="{838AA45C-094A-4C93-8EBB-230135503951}" dt="2023-09-04T00:45:35.786" v="3736" actId="1037"/>
          <ac:spMkLst>
            <pc:docMk/>
            <pc:sldMk cId="87470267" sldId="393"/>
            <ac:spMk id="25" creationId="{DA77BE60-90BF-E3CD-F80E-3564FD222711}"/>
          </ac:spMkLst>
        </pc:spChg>
        <pc:spChg chg="add mod">
          <ac:chgData name="代數白痴 顧" userId="316db6a4f7ef8138" providerId="LiveId" clId="{838AA45C-094A-4C93-8EBB-230135503951}" dt="2023-09-04T00:44:42.964" v="3695" actId="1076"/>
          <ac:spMkLst>
            <pc:docMk/>
            <pc:sldMk cId="87470267" sldId="393"/>
            <ac:spMk id="26" creationId="{5EFAE495-C5F8-3C3A-7586-57892568224A}"/>
          </ac:spMkLst>
        </pc:spChg>
        <pc:spChg chg="add mod">
          <ac:chgData name="代數白痴 顧" userId="316db6a4f7ef8138" providerId="LiveId" clId="{838AA45C-094A-4C93-8EBB-230135503951}" dt="2023-09-04T00:44:34.676" v="3694" actId="1076"/>
          <ac:spMkLst>
            <pc:docMk/>
            <pc:sldMk cId="87470267" sldId="393"/>
            <ac:spMk id="27" creationId="{DD3CAE6B-EF09-35D6-3075-3A594D5F7C96}"/>
          </ac:spMkLst>
        </pc:spChg>
        <pc:spChg chg="add mod">
          <ac:chgData name="代數白痴 顧" userId="316db6a4f7ef8138" providerId="LiveId" clId="{838AA45C-094A-4C93-8EBB-230135503951}" dt="2023-09-04T00:45:23.443" v="3716" actId="1037"/>
          <ac:spMkLst>
            <pc:docMk/>
            <pc:sldMk cId="87470267" sldId="393"/>
            <ac:spMk id="28" creationId="{511CBCA6-A336-F33F-03B0-C2C1A7DCCB04}"/>
          </ac:spMkLst>
        </pc:spChg>
        <pc:spChg chg="add mod">
          <ac:chgData name="代數白痴 顧" userId="316db6a4f7ef8138" providerId="LiveId" clId="{838AA45C-094A-4C93-8EBB-230135503951}" dt="2023-09-04T00:45:23.443" v="3716" actId="1037"/>
          <ac:spMkLst>
            <pc:docMk/>
            <pc:sldMk cId="87470267" sldId="393"/>
            <ac:spMk id="29" creationId="{F88676A6-ED14-F3AB-62D7-A7A86503C6D3}"/>
          </ac:spMkLst>
        </pc:spChg>
        <pc:spChg chg="add mod">
          <ac:chgData name="代數白痴 顧" userId="316db6a4f7ef8138" providerId="LiveId" clId="{838AA45C-094A-4C93-8EBB-230135503951}" dt="2023-09-04T00:45:35.786" v="3736" actId="1037"/>
          <ac:spMkLst>
            <pc:docMk/>
            <pc:sldMk cId="87470267" sldId="393"/>
            <ac:spMk id="30" creationId="{0454B9A1-669F-AA87-37B9-096788B71C92}"/>
          </ac:spMkLst>
        </pc:spChg>
        <pc:spChg chg="add mod">
          <ac:chgData name="代數白痴 顧" userId="316db6a4f7ef8138" providerId="LiveId" clId="{838AA45C-094A-4C93-8EBB-230135503951}" dt="2023-09-04T00:45:35.786" v="3736" actId="1037"/>
          <ac:spMkLst>
            <pc:docMk/>
            <pc:sldMk cId="87470267" sldId="393"/>
            <ac:spMk id="31" creationId="{C66FE326-4396-81F3-254E-AEFA17E06481}"/>
          </ac:spMkLst>
        </pc:spChg>
        <pc:spChg chg="add mod">
          <ac:chgData name="代數白痴 顧" userId="316db6a4f7ef8138" providerId="LiveId" clId="{838AA45C-094A-4C93-8EBB-230135503951}" dt="2023-09-04T00:43:55.781" v="3672" actId="1076"/>
          <ac:spMkLst>
            <pc:docMk/>
            <pc:sldMk cId="87470267" sldId="393"/>
            <ac:spMk id="32" creationId="{0D0B3ADD-CD7A-FEAD-6D4B-CAB95D8C59E8}"/>
          </ac:spMkLst>
        </pc:spChg>
        <pc:spChg chg="add mod">
          <ac:chgData name="代數白痴 顧" userId="316db6a4f7ef8138" providerId="LiveId" clId="{838AA45C-094A-4C93-8EBB-230135503951}" dt="2023-09-04T00:45:23.443" v="3716" actId="1037"/>
          <ac:spMkLst>
            <pc:docMk/>
            <pc:sldMk cId="87470267" sldId="393"/>
            <ac:spMk id="33" creationId="{9B2F5B7D-A218-306A-8722-FCB4A09E8351}"/>
          </ac:spMkLst>
        </pc:spChg>
        <pc:spChg chg="add mod">
          <ac:chgData name="代數白痴 顧" userId="316db6a4f7ef8138" providerId="LiveId" clId="{838AA45C-094A-4C93-8EBB-230135503951}" dt="2023-09-04T00:44:29.700" v="3693" actId="1076"/>
          <ac:spMkLst>
            <pc:docMk/>
            <pc:sldMk cId="87470267" sldId="393"/>
            <ac:spMk id="34" creationId="{C52D7BD9-FBA4-0908-2CCE-3B98B1387BE3}"/>
          </ac:spMkLst>
        </pc:spChg>
        <pc:spChg chg="add mod">
          <ac:chgData name="代數白痴 顧" userId="316db6a4f7ef8138" providerId="LiveId" clId="{838AA45C-094A-4C93-8EBB-230135503951}" dt="2023-09-04T00:45:23.443" v="3716" actId="1037"/>
          <ac:spMkLst>
            <pc:docMk/>
            <pc:sldMk cId="87470267" sldId="393"/>
            <ac:spMk id="35" creationId="{378FD02C-835F-33E5-6F06-6617D2C6D424}"/>
          </ac:spMkLst>
        </pc:spChg>
        <pc:spChg chg="add mod">
          <ac:chgData name="代數白痴 顧" userId="316db6a4f7ef8138" providerId="LiveId" clId="{838AA45C-094A-4C93-8EBB-230135503951}" dt="2023-09-04T00:45:35.786" v="3736" actId="1037"/>
          <ac:spMkLst>
            <pc:docMk/>
            <pc:sldMk cId="87470267" sldId="393"/>
            <ac:spMk id="36" creationId="{88E4EB39-AF0F-BA13-00B7-5BBAFFC2BE01}"/>
          </ac:spMkLst>
        </pc:spChg>
        <pc:spChg chg="add mod">
          <ac:chgData name="代數白痴 顧" userId="316db6a4f7ef8138" providerId="LiveId" clId="{838AA45C-094A-4C93-8EBB-230135503951}" dt="2023-09-04T00:45:35.786" v="3736" actId="1037"/>
          <ac:spMkLst>
            <pc:docMk/>
            <pc:sldMk cId="87470267" sldId="393"/>
            <ac:spMk id="37" creationId="{85336329-4459-248B-1CDD-5A173BEA3E6E}"/>
          </ac:spMkLst>
        </pc:spChg>
        <pc:spChg chg="mod">
          <ac:chgData name="代數白痴 顧" userId="316db6a4f7ef8138" providerId="LiveId" clId="{838AA45C-094A-4C93-8EBB-230135503951}" dt="2023-09-04T00:39:45.562" v="3295" actId="114"/>
          <ac:spMkLst>
            <pc:docMk/>
            <pc:sldMk cId="87470267" sldId="393"/>
            <ac:spMk id="60" creationId="{90ECAF3B-FFFF-A531-AFBE-31708C7D891C}"/>
          </ac:spMkLst>
        </pc:spChg>
        <pc:grpChg chg="del">
          <ac:chgData name="代數白痴 顧" userId="316db6a4f7ef8138" providerId="LiveId" clId="{838AA45C-094A-4C93-8EBB-230135503951}" dt="2023-09-04T00:39:49.896" v="3296" actId="478"/>
          <ac:grpSpMkLst>
            <pc:docMk/>
            <pc:sldMk cId="87470267" sldId="393"/>
            <ac:grpSpMk id="17" creationId="{4FF810CC-A9DC-DCAF-144E-08113BA3AD9A}"/>
          </ac:grpSpMkLst>
        </pc:grpChg>
        <pc:picChg chg="add del mod">
          <ac:chgData name="代數白痴 顧" userId="316db6a4f7ef8138" providerId="LiveId" clId="{838AA45C-094A-4C93-8EBB-230135503951}" dt="2023-09-04T00:41:46.937" v="3599" actId="478"/>
          <ac:picMkLst>
            <pc:docMk/>
            <pc:sldMk cId="87470267" sldId="393"/>
            <ac:picMk id="2" creationId="{669A9E85-8D3F-EF28-9CE0-2EE26387E6E7}"/>
          </ac:picMkLst>
        </pc:picChg>
      </pc:sldChg>
    </pc:docChg>
  </pc:docChgLst>
  <pc:docChgLst>
    <pc:chgData name="代數白痴 顧" userId="316db6a4f7ef8138" providerId="LiveId" clId="{9C872722-223B-458F-9A22-D34E55F7C9FB}"/>
    <pc:docChg chg="undo custSel addSld delSld modSld sldOrd">
      <pc:chgData name="代數白痴 顧" userId="316db6a4f7ef8138" providerId="LiveId" clId="{9C872722-223B-458F-9A22-D34E55F7C9FB}" dt="2023-07-14T01:42:41.085" v="3480" actId="20577"/>
      <pc:docMkLst>
        <pc:docMk/>
      </pc:docMkLst>
      <pc:sldChg chg="del">
        <pc:chgData name="代數白痴 顧" userId="316db6a4f7ef8138" providerId="LiveId" clId="{9C872722-223B-458F-9A22-D34E55F7C9FB}" dt="2023-07-14T01:10:16.321" v="1501" actId="2696"/>
        <pc:sldMkLst>
          <pc:docMk/>
          <pc:sldMk cId="2386861277" sldId="377"/>
        </pc:sldMkLst>
      </pc:sldChg>
      <pc:sldChg chg="addSp delSp modSp del mod ord delAnim">
        <pc:chgData name="代數白痴 顧" userId="316db6a4f7ef8138" providerId="LiveId" clId="{9C872722-223B-458F-9A22-D34E55F7C9FB}" dt="2023-07-14T01:08:19.439" v="1498" actId="2696"/>
        <pc:sldMkLst>
          <pc:docMk/>
          <pc:sldMk cId="1191469178" sldId="378"/>
        </pc:sldMkLst>
        <pc:spChg chg="add del mod">
          <ac:chgData name="代數白痴 顧" userId="316db6a4f7ef8138" providerId="LiveId" clId="{9C872722-223B-458F-9A22-D34E55F7C9FB}" dt="2023-07-13T23:58:02.121" v="538" actId="478"/>
          <ac:spMkLst>
            <pc:docMk/>
            <pc:sldMk cId="1191469178" sldId="378"/>
            <ac:spMk id="7" creationId="{DEAF25A5-F374-E363-96E6-9514A3E7E516}"/>
          </ac:spMkLst>
        </pc:spChg>
        <pc:spChg chg="add mod">
          <ac:chgData name="代數白痴 顧" userId="316db6a4f7ef8138" providerId="LiveId" clId="{9C872722-223B-458F-9A22-D34E55F7C9FB}" dt="2023-07-14T00:24:49.900" v="1374" actId="20577"/>
          <ac:spMkLst>
            <pc:docMk/>
            <pc:sldMk cId="1191469178" sldId="378"/>
            <ac:spMk id="8" creationId="{A315112B-07FE-ACFA-0820-C896283D9427}"/>
          </ac:spMkLst>
        </pc:spChg>
        <pc:spChg chg="del">
          <ac:chgData name="代數白痴 顧" userId="316db6a4f7ef8138" providerId="LiveId" clId="{9C872722-223B-458F-9A22-D34E55F7C9FB}" dt="2023-07-13T23:58:00.040" v="537" actId="478"/>
          <ac:spMkLst>
            <pc:docMk/>
            <pc:sldMk cId="1191469178" sldId="378"/>
            <ac:spMk id="23" creationId="{00000000-0000-0000-0000-000000000000}"/>
          </ac:spMkLst>
        </pc:spChg>
        <pc:spChg chg="del mod">
          <ac:chgData name="代數白痴 顧" userId="316db6a4f7ef8138" providerId="LiveId" clId="{9C872722-223B-458F-9A22-D34E55F7C9FB}" dt="2023-07-13T23:58:00.040" v="537" actId="478"/>
          <ac:spMkLst>
            <pc:docMk/>
            <pc:sldMk cId="1191469178" sldId="378"/>
            <ac:spMk id="52" creationId="{E2DAA9E7-790A-AA98-EF70-BBC9891E6727}"/>
          </ac:spMkLst>
        </pc:spChg>
        <pc:spChg chg="del">
          <ac:chgData name="代數白痴 顧" userId="316db6a4f7ef8138" providerId="LiveId" clId="{9C872722-223B-458F-9A22-D34E55F7C9FB}" dt="2023-07-13T23:58:00.040" v="537" actId="478"/>
          <ac:spMkLst>
            <pc:docMk/>
            <pc:sldMk cId="1191469178" sldId="378"/>
            <ac:spMk id="60" creationId="{90ECAF3B-FFFF-A531-AFBE-31708C7D891C}"/>
          </ac:spMkLst>
        </pc:spChg>
        <pc:spChg chg="mod">
          <ac:chgData name="代數白痴 顧" userId="316db6a4f7ef8138" providerId="LiveId" clId="{9C872722-223B-458F-9A22-D34E55F7C9FB}" dt="2023-07-13T23:53:46.039" v="509" actId="113"/>
          <ac:spMkLst>
            <pc:docMk/>
            <pc:sldMk cId="1191469178" sldId="378"/>
            <ac:spMk id="89" creationId="{9E8FE398-ED8E-E5DE-BD50-E0471252FAF6}"/>
          </ac:spMkLst>
        </pc:spChg>
        <pc:spChg chg="mod">
          <ac:chgData name="代數白痴 顧" userId="316db6a4f7ef8138" providerId="LiveId" clId="{9C872722-223B-458F-9A22-D34E55F7C9FB}" dt="2023-07-13T23:54:55.107" v="535" actId="5793"/>
          <ac:spMkLst>
            <pc:docMk/>
            <pc:sldMk cId="1191469178" sldId="378"/>
            <ac:spMk id="101" creationId="{665D392D-19FC-71B5-434C-0ABBBC91FB85}"/>
          </ac:spMkLst>
        </pc:spChg>
        <pc:grpChg chg="del">
          <ac:chgData name="代數白痴 顧" userId="316db6a4f7ef8138" providerId="LiveId" clId="{9C872722-223B-458F-9A22-D34E55F7C9FB}" dt="2023-07-13T23:58:00.040" v="537" actId="478"/>
          <ac:grpSpMkLst>
            <pc:docMk/>
            <pc:sldMk cId="1191469178" sldId="378"/>
            <ac:grpSpMk id="2" creationId="{9204BB33-F861-B3E8-E94D-762DF3B9352D}"/>
          </ac:grpSpMkLst>
        </pc:grpChg>
        <pc:picChg chg="add del mod">
          <ac:chgData name="代數白痴 顧" userId="316db6a4f7ef8138" providerId="LiveId" clId="{9C872722-223B-458F-9A22-D34E55F7C9FB}" dt="2023-07-13T23:58:00.040" v="537" actId="478"/>
          <ac:picMkLst>
            <pc:docMk/>
            <pc:sldMk cId="1191469178" sldId="378"/>
            <ac:picMk id="4" creationId="{59FDEAC6-CC61-BAAD-992D-98BEC4E6D83E}"/>
          </ac:picMkLst>
        </pc:picChg>
        <pc:picChg chg="add del mod">
          <ac:chgData name="代數白痴 顧" userId="316db6a4f7ef8138" providerId="LiveId" clId="{9C872722-223B-458F-9A22-D34E55F7C9FB}" dt="2023-07-13T23:58:00.040" v="537" actId="478"/>
          <ac:picMkLst>
            <pc:docMk/>
            <pc:sldMk cId="1191469178" sldId="378"/>
            <ac:picMk id="5" creationId="{30CA8C3D-C7C5-1452-64E4-C51A94C4C6FE}"/>
          </ac:picMkLst>
        </pc:picChg>
      </pc:sldChg>
      <pc:sldChg chg="addSp delSp modSp add mod ord modAnim">
        <pc:chgData name="代數白痴 顧" userId="316db6a4f7ef8138" providerId="LiveId" clId="{9C872722-223B-458F-9A22-D34E55F7C9FB}" dt="2023-07-14T01:18:07.948" v="2327" actId="1076"/>
        <pc:sldMkLst>
          <pc:docMk/>
          <pc:sldMk cId="2873434386" sldId="379"/>
        </pc:sldMkLst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0" creationId="{EBA826AE-564C-7387-3250-22E5328010D1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1" creationId="{9EEF9EDB-1FBB-1BF6-7E84-F6C0EF447E50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2" creationId="{66D18466-A97D-8484-1BFE-741BA53855D1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4" creationId="{FF9E63E0-6C96-FE0C-10B5-4259F02E2083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5" creationId="{2C13E885-70E2-F742-FB9A-F0B3852FA3B7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6" creationId="{9ADA8453-63B7-E90E-6A1B-9DB84CABFE25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7" creationId="{F8D9F029-547B-D477-0714-0AB9EDA246C9}"/>
          </ac:spMkLst>
        </pc:spChg>
        <pc:spChg chg="add mod">
          <ac:chgData name="代數白痴 顧" userId="316db6a4f7ef8138" providerId="LiveId" clId="{9C872722-223B-458F-9A22-D34E55F7C9FB}" dt="2023-07-14T01:18:07.948" v="2327" actId="1076"/>
          <ac:spMkLst>
            <pc:docMk/>
            <pc:sldMk cId="2873434386" sldId="379"/>
            <ac:spMk id="29" creationId="{6C534A47-58C5-C19B-A570-D80F68D0E0C9}"/>
          </ac:spMkLst>
        </pc:spChg>
        <pc:spChg chg="mod">
          <ac:chgData name="代數白痴 顧" userId="316db6a4f7ef8138" providerId="LiveId" clId="{9C872722-223B-458F-9A22-D34E55F7C9FB}" dt="2023-07-14T01:10:49.602" v="1532" actId="20577"/>
          <ac:spMkLst>
            <pc:docMk/>
            <pc:sldMk cId="2873434386" sldId="379"/>
            <ac:spMk id="101" creationId="{665D392D-19FC-71B5-434C-0ABBBC91FB85}"/>
          </ac:spMkLst>
        </pc:spChg>
        <pc:picChg chg="add del mod">
          <ac:chgData name="代數白痴 顧" userId="316db6a4f7ef8138" providerId="LiveId" clId="{9C872722-223B-458F-9A22-D34E55F7C9FB}" dt="2023-07-14T01:15:28.217" v="2214" actId="478"/>
          <ac:picMkLst>
            <pc:docMk/>
            <pc:sldMk cId="2873434386" sldId="379"/>
            <ac:picMk id="4" creationId="{59FDEAC6-CC61-BAAD-992D-98BEC4E6D83E}"/>
          </ac:picMkLst>
        </pc:picChg>
        <pc:picChg chg="mod">
          <ac:chgData name="代數白痴 顧" userId="316db6a4f7ef8138" providerId="LiveId" clId="{9C872722-223B-458F-9A22-D34E55F7C9FB}" dt="2023-07-14T01:10:47.202" v="1530" actId="1036"/>
          <ac:picMkLst>
            <pc:docMk/>
            <pc:sldMk cId="2873434386" sldId="379"/>
            <ac:picMk id="5" creationId="{30CA8C3D-C7C5-1452-64E4-C51A94C4C6FE}"/>
          </ac:picMkLst>
        </pc:pic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7" creationId="{2D07C47C-E281-6840-8C68-EE924EED0AB8}"/>
          </ac:cxnSpMkLst>
        </pc:cxnChg>
        <pc:cxnChg chg="add del mod">
          <ac:chgData name="代數白痴 顧" userId="316db6a4f7ef8138" providerId="LiveId" clId="{9C872722-223B-458F-9A22-D34E55F7C9FB}" dt="2023-07-14T01:12:55.355" v="1741" actId="478"/>
          <ac:cxnSpMkLst>
            <pc:docMk/>
            <pc:sldMk cId="2873434386" sldId="379"/>
            <ac:cxnSpMk id="9" creationId="{281F82E1-FEC3-2A77-CE96-7CBC0257AE83}"/>
          </ac:cxnSpMkLst>
        </pc:cxnChg>
        <pc:cxnChg chg="add del mod">
          <ac:chgData name="代數白痴 顧" userId="316db6a4f7ef8138" providerId="LiveId" clId="{9C872722-223B-458F-9A22-D34E55F7C9FB}" dt="2023-07-14T01:12:53.512" v="1739" actId="478"/>
          <ac:cxnSpMkLst>
            <pc:docMk/>
            <pc:sldMk cId="2873434386" sldId="379"/>
            <ac:cxnSpMk id="10" creationId="{140331EA-7243-D71C-8DDE-980613536BAA}"/>
          </ac:cxnSpMkLst>
        </pc:cxnChg>
        <pc:cxnChg chg="add del mod">
          <ac:chgData name="代數白痴 顧" userId="316db6a4f7ef8138" providerId="LiveId" clId="{9C872722-223B-458F-9A22-D34E55F7C9FB}" dt="2023-07-14T01:12:46.617" v="1733" actId="478"/>
          <ac:cxnSpMkLst>
            <pc:docMk/>
            <pc:sldMk cId="2873434386" sldId="379"/>
            <ac:cxnSpMk id="11" creationId="{7FF68427-BF10-3237-A087-394C247ABB8E}"/>
          </ac:cxnSpMkLst>
        </pc:cxnChg>
        <pc:cxnChg chg="add del mod">
          <ac:chgData name="代數白痴 顧" userId="316db6a4f7ef8138" providerId="LiveId" clId="{9C872722-223B-458F-9A22-D34E55F7C9FB}" dt="2023-07-14T01:12:54.763" v="1740" actId="478"/>
          <ac:cxnSpMkLst>
            <pc:docMk/>
            <pc:sldMk cId="2873434386" sldId="379"/>
            <ac:cxnSpMk id="12" creationId="{C04F67B4-0DD7-69C1-EB27-13B0FCCBAF54}"/>
          </ac:cxnSpMkLst>
        </pc:cxn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14" creationId="{E8A97C8A-2250-B6A2-B498-FF6596305F3F}"/>
          </ac:cxnSpMkLst>
        </pc:cxn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16" creationId="{3FABBE20-F9E0-6C9C-115F-6390261823F1}"/>
          </ac:cxnSpMkLst>
        </pc:cxn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17" creationId="{A46D0AC6-6DA0-8C58-6911-AFEDF5A3853E}"/>
          </ac:cxnSpMkLst>
        </pc:cxn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18" creationId="{BD3B87FE-1F8B-85A5-7E4F-C0CF07310770}"/>
          </ac:cxnSpMkLst>
        </pc:cxnChg>
        <pc:cxnChg chg="add del mod">
          <ac:chgData name="代數白痴 顧" userId="316db6a4f7ef8138" providerId="LiveId" clId="{9C872722-223B-458F-9A22-D34E55F7C9FB}" dt="2023-07-14T01:13:19.489" v="1772" actId="478"/>
          <ac:cxnSpMkLst>
            <pc:docMk/>
            <pc:sldMk cId="2873434386" sldId="379"/>
            <ac:cxnSpMk id="19" creationId="{FDD71D60-9938-741F-04FF-F5660916896D}"/>
          </ac:cxnSpMkLst>
        </pc:cxnChg>
        <pc:cxnChg chg="add del mod">
          <ac:chgData name="代數白痴 顧" userId="316db6a4f7ef8138" providerId="LiveId" clId="{9C872722-223B-458F-9A22-D34E55F7C9FB}" dt="2023-07-14T01:15:26.741" v="2213" actId="478"/>
          <ac:cxnSpMkLst>
            <pc:docMk/>
            <pc:sldMk cId="2873434386" sldId="379"/>
            <ac:cxnSpMk id="28" creationId="{E1361855-7014-DD2F-46BB-ACF38FCEEB05}"/>
          </ac:cxnSpMkLst>
        </pc:cxnChg>
        <pc:cxnChg chg="mod">
          <ac:chgData name="代數白痴 顧" userId="316db6a4f7ef8138" providerId="LiveId" clId="{9C872722-223B-458F-9A22-D34E55F7C9FB}" dt="2023-07-14T01:10:54.803" v="1533" actId="14100"/>
          <ac:cxnSpMkLst>
            <pc:docMk/>
            <pc:sldMk cId="2873434386" sldId="379"/>
            <ac:cxnSpMk id="84" creationId="{85798A49-4654-BF16-EA6F-C7F808DE531E}"/>
          </ac:cxnSpMkLst>
        </pc:cxnChg>
      </pc:sldChg>
      <pc:sldChg chg="modSp add del mod">
        <pc:chgData name="代數白痴 顧" userId="316db6a4f7ef8138" providerId="LiveId" clId="{9C872722-223B-458F-9A22-D34E55F7C9FB}" dt="2023-07-14T01:08:19.439" v="1498" actId="2696"/>
        <pc:sldMkLst>
          <pc:docMk/>
          <pc:sldMk cId="1703427865" sldId="380"/>
        </pc:sldMkLst>
        <pc:spChg chg="mod">
          <ac:chgData name="代數白痴 顧" userId="316db6a4f7ef8138" providerId="LiveId" clId="{9C872722-223B-458F-9A22-D34E55F7C9FB}" dt="2023-07-14T00:35:37.689" v="1497" actId="20577"/>
          <ac:spMkLst>
            <pc:docMk/>
            <pc:sldMk cId="1703427865" sldId="380"/>
            <ac:spMk id="8" creationId="{A315112B-07FE-ACFA-0820-C896283D9427}"/>
          </ac:spMkLst>
        </pc:spChg>
      </pc:sldChg>
      <pc:sldChg chg="addSp delSp modSp add mod delAnim">
        <pc:chgData name="代數白痴 顧" userId="316db6a4f7ef8138" providerId="LiveId" clId="{9C872722-223B-458F-9A22-D34E55F7C9FB}" dt="2023-07-14T01:42:41.085" v="3480" actId="20577"/>
        <pc:sldMkLst>
          <pc:docMk/>
          <pc:sldMk cId="2328187967" sldId="380"/>
        </pc:sldMkLst>
        <pc:spChg chg="add del">
          <ac:chgData name="代數白痴 顧" userId="316db6a4f7ef8138" providerId="LiveId" clId="{9C872722-223B-458F-9A22-D34E55F7C9FB}" dt="2023-07-14T01:31:46.624" v="2368"/>
          <ac:spMkLst>
            <pc:docMk/>
            <pc:sldMk cId="2328187967" sldId="380"/>
            <ac:spMk id="6" creationId="{F61E5D6B-6A75-27EF-2181-9B41ACF64561}"/>
          </ac:spMkLst>
        </pc:spChg>
        <pc:spChg chg="add del">
          <ac:chgData name="代數白痴 顧" userId="316db6a4f7ef8138" providerId="LiveId" clId="{9C872722-223B-458F-9A22-D34E55F7C9FB}" dt="2023-07-14T01:31:46.624" v="2368"/>
          <ac:spMkLst>
            <pc:docMk/>
            <pc:sldMk cId="2328187967" sldId="380"/>
            <ac:spMk id="8" creationId="{71CCB0D6-E2A3-6054-D606-E90362059F84}"/>
          </ac:spMkLst>
        </pc:spChg>
        <pc:spChg chg="add del">
          <ac:chgData name="代數白痴 顧" userId="316db6a4f7ef8138" providerId="LiveId" clId="{9C872722-223B-458F-9A22-D34E55F7C9FB}" dt="2023-07-14T01:31:46.624" v="2368"/>
          <ac:spMkLst>
            <pc:docMk/>
            <pc:sldMk cId="2328187967" sldId="380"/>
            <ac:spMk id="9" creationId="{D997B796-842D-D4F9-573D-7823D561B8D6}"/>
          </ac:spMkLst>
        </pc:spChg>
        <pc:spChg chg="add del">
          <ac:chgData name="代數白痴 顧" userId="316db6a4f7ef8138" providerId="LiveId" clId="{9C872722-223B-458F-9A22-D34E55F7C9FB}" dt="2023-07-14T01:31:53.880" v="2370"/>
          <ac:spMkLst>
            <pc:docMk/>
            <pc:sldMk cId="2328187967" sldId="380"/>
            <ac:spMk id="12" creationId="{7B6254E1-684A-E00A-0596-D39AC0136E8E}"/>
          </ac:spMkLst>
        </pc:spChg>
        <pc:spChg chg="add del">
          <ac:chgData name="代數白痴 顧" userId="316db6a4f7ef8138" providerId="LiveId" clId="{9C872722-223B-458F-9A22-D34E55F7C9FB}" dt="2023-07-14T01:31:53.880" v="2370"/>
          <ac:spMkLst>
            <pc:docMk/>
            <pc:sldMk cId="2328187967" sldId="380"/>
            <ac:spMk id="13" creationId="{F423C07C-EC24-891F-38CC-62A5956BE101}"/>
          </ac:spMkLst>
        </pc:spChg>
        <pc:spChg chg="add del">
          <ac:chgData name="代數白痴 顧" userId="316db6a4f7ef8138" providerId="LiveId" clId="{9C872722-223B-458F-9A22-D34E55F7C9FB}" dt="2023-07-14T01:31:53.880" v="2370"/>
          <ac:spMkLst>
            <pc:docMk/>
            <pc:sldMk cId="2328187967" sldId="380"/>
            <ac:spMk id="15" creationId="{171BCA09-FDFE-7BE6-7F16-AA560ACD6A4E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0" creationId="{EBA826AE-564C-7387-3250-22E5328010D1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1" creationId="{9EEF9EDB-1FBB-1BF6-7E84-F6C0EF447E50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2" creationId="{66D18466-A97D-8484-1BFE-741BA53855D1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4" creationId="{FF9E63E0-6C96-FE0C-10B5-4259F02E2083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5" creationId="{2C13E885-70E2-F742-FB9A-F0B3852FA3B7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6" creationId="{9ADA8453-63B7-E90E-6A1B-9DB84CABFE25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7" creationId="{F8D9F029-547B-D477-0714-0AB9EDA246C9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9" creationId="{6C534A47-58C5-C19B-A570-D80F68D0E0C9}"/>
          </ac:spMkLst>
        </pc:spChg>
        <pc:spChg chg="add del">
          <ac:chgData name="代數白痴 顧" userId="316db6a4f7ef8138" providerId="LiveId" clId="{9C872722-223B-458F-9A22-D34E55F7C9FB}" dt="2023-07-14T01:32:11.472" v="2375"/>
          <ac:spMkLst>
            <pc:docMk/>
            <pc:sldMk cId="2328187967" sldId="380"/>
            <ac:spMk id="30" creationId="{CA64CE81-A253-9EA6-A032-F69468AC1052}"/>
          </ac:spMkLst>
        </pc:spChg>
        <pc:spChg chg="add del">
          <ac:chgData name="代數白痴 顧" userId="316db6a4f7ef8138" providerId="LiveId" clId="{9C872722-223B-458F-9A22-D34E55F7C9FB}" dt="2023-07-14T01:32:11.472" v="2375"/>
          <ac:spMkLst>
            <pc:docMk/>
            <pc:sldMk cId="2328187967" sldId="380"/>
            <ac:spMk id="31" creationId="{C34BC140-AB29-C904-59F4-D57FAD2222C0}"/>
          </ac:spMkLst>
        </pc:spChg>
        <pc:spChg chg="add del">
          <ac:chgData name="代數白痴 顧" userId="316db6a4f7ef8138" providerId="LiveId" clId="{9C872722-223B-458F-9A22-D34E55F7C9FB}" dt="2023-07-14T01:32:11.472" v="2375"/>
          <ac:spMkLst>
            <pc:docMk/>
            <pc:sldMk cId="2328187967" sldId="380"/>
            <ac:spMk id="32" creationId="{6B24B09A-DC5A-FBD9-4FB6-21D9756920D8}"/>
          </ac:spMkLst>
        </pc:spChg>
        <pc:spChg chg="add del">
          <ac:chgData name="代數白痴 顧" userId="316db6a4f7ef8138" providerId="LiveId" clId="{9C872722-223B-458F-9A22-D34E55F7C9FB}" dt="2023-07-14T01:32:16.016" v="2377"/>
          <ac:spMkLst>
            <pc:docMk/>
            <pc:sldMk cId="2328187967" sldId="380"/>
            <ac:spMk id="35" creationId="{1A745FCB-7E31-4537-D2F7-516EE0B4C345}"/>
          </ac:spMkLst>
        </pc:spChg>
        <pc:spChg chg="add del">
          <ac:chgData name="代數白痴 顧" userId="316db6a4f7ef8138" providerId="LiveId" clId="{9C872722-223B-458F-9A22-D34E55F7C9FB}" dt="2023-07-14T01:32:16.016" v="2377"/>
          <ac:spMkLst>
            <pc:docMk/>
            <pc:sldMk cId="2328187967" sldId="380"/>
            <ac:spMk id="36" creationId="{786FBB6B-3367-8310-BE78-20FC28564566}"/>
          </ac:spMkLst>
        </pc:spChg>
        <pc:spChg chg="add del">
          <ac:chgData name="代數白痴 顧" userId="316db6a4f7ef8138" providerId="LiveId" clId="{9C872722-223B-458F-9A22-D34E55F7C9FB}" dt="2023-07-14T01:32:16.016" v="2377"/>
          <ac:spMkLst>
            <pc:docMk/>
            <pc:sldMk cId="2328187967" sldId="380"/>
            <ac:spMk id="37" creationId="{0BBFE744-0C5E-2072-F4D0-0E453E89084E}"/>
          </ac:spMkLst>
        </pc:spChg>
        <pc:spChg chg="add del">
          <ac:chgData name="代數白痴 顧" userId="316db6a4f7ef8138" providerId="LiveId" clId="{9C872722-223B-458F-9A22-D34E55F7C9FB}" dt="2023-07-14T01:32:24.360" v="2379"/>
          <ac:spMkLst>
            <pc:docMk/>
            <pc:sldMk cId="2328187967" sldId="380"/>
            <ac:spMk id="38" creationId="{84A3A705-D810-CD86-4179-591A3DB6D6BB}"/>
          </ac:spMkLst>
        </pc:spChg>
        <pc:spChg chg="add del">
          <ac:chgData name="代數白痴 顧" userId="316db6a4f7ef8138" providerId="LiveId" clId="{9C872722-223B-458F-9A22-D34E55F7C9FB}" dt="2023-07-14T01:32:24.360" v="2379"/>
          <ac:spMkLst>
            <pc:docMk/>
            <pc:sldMk cId="2328187967" sldId="380"/>
            <ac:spMk id="40" creationId="{E66AE091-AFAA-FCC9-E058-FCCE124ABDF8}"/>
          </ac:spMkLst>
        </pc:spChg>
        <pc:spChg chg="del">
          <ac:chgData name="代數白痴 顧" userId="316db6a4f7ef8138" providerId="LiveId" clId="{9C872722-223B-458F-9A22-D34E55F7C9FB}" dt="2023-07-14T01:31:21.633" v="2330" actId="478"/>
          <ac:spMkLst>
            <pc:docMk/>
            <pc:sldMk cId="2328187967" sldId="380"/>
            <ac:spMk id="52" creationId="{E2DAA9E7-790A-AA98-EF70-BBC9891E6727}"/>
          </ac:spMkLst>
        </pc:spChg>
        <pc:spChg chg="add del mod">
          <ac:chgData name="代數白痴 顧" userId="316db6a4f7ef8138" providerId="LiveId" clId="{9C872722-223B-458F-9A22-D34E55F7C9FB}" dt="2023-07-14T01:39:27.301" v="3049" actId="947"/>
          <ac:spMkLst>
            <pc:docMk/>
            <pc:sldMk cId="2328187967" sldId="380"/>
            <ac:spMk id="60" creationId="{90ECAF3B-FFFF-A531-AFBE-31708C7D891C}"/>
          </ac:spMkLst>
        </pc:spChg>
        <pc:spChg chg="mod">
          <ac:chgData name="代數白痴 顧" userId="316db6a4f7ef8138" providerId="LiveId" clId="{9C872722-223B-458F-9A22-D34E55F7C9FB}" dt="2023-07-14T01:42:14.204" v="3479" actId="20577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9C872722-223B-458F-9A22-D34E55F7C9FB}" dt="2023-07-14T01:42:41.085" v="3480" actId="20577"/>
          <ac:spMkLst>
            <pc:docMk/>
            <pc:sldMk cId="2328187967" sldId="380"/>
            <ac:spMk id="101" creationId="{665D392D-19FC-71B5-434C-0ABBBC91FB85}"/>
          </ac:spMkLst>
        </pc:spChg>
        <pc:graphicFrameChg chg="add del">
          <ac:chgData name="代數白痴 顧" userId="316db6a4f7ef8138" providerId="LiveId" clId="{9C872722-223B-458F-9A22-D34E55F7C9FB}" dt="2023-07-14T01:31:46.624" v="2368"/>
          <ac:graphicFrameMkLst>
            <pc:docMk/>
            <pc:sldMk cId="2328187967" sldId="380"/>
            <ac:graphicFrameMk id="3" creationId="{11E9B596-B2A8-1202-C1DB-BE11528D1957}"/>
          </ac:graphicFrameMkLst>
        </pc:graphicFrameChg>
        <pc:graphicFrameChg chg="add del">
          <ac:chgData name="代數白痴 顧" userId="316db6a4f7ef8138" providerId="LiveId" clId="{9C872722-223B-458F-9A22-D34E55F7C9FB}" dt="2023-07-14T01:31:46.624" v="2368"/>
          <ac:graphicFrameMkLst>
            <pc:docMk/>
            <pc:sldMk cId="2328187967" sldId="380"/>
            <ac:graphicFrameMk id="4" creationId="{46C36320-7957-67CA-809B-34BB8B1A008D}"/>
          </ac:graphicFrameMkLst>
        </pc:graphicFrameChg>
        <pc:graphicFrameChg chg="add del">
          <ac:chgData name="代數白痴 顧" userId="316db6a4f7ef8138" providerId="LiveId" clId="{9C872722-223B-458F-9A22-D34E55F7C9FB}" dt="2023-07-14T01:31:53.880" v="2370"/>
          <ac:graphicFrameMkLst>
            <pc:docMk/>
            <pc:sldMk cId="2328187967" sldId="380"/>
            <ac:graphicFrameMk id="10" creationId="{682DCA35-7538-4E2B-D92E-1412338E5A45}"/>
          </ac:graphicFrameMkLst>
        </pc:graphicFrameChg>
        <pc:graphicFrameChg chg="add del">
          <ac:chgData name="代數白痴 顧" userId="316db6a4f7ef8138" providerId="LiveId" clId="{9C872722-223B-458F-9A22-D34E55F7C9FB}" dt="2023-07-14T01:31:53.880" v="2370"/>
          <ac:graphicFrameMkLst>
            <pc:docMk/>
            <pc:sldMk cId="2328187967" sldId="380"/>
            <ac:graphicFrameMk id="11" creationId="{FF4B1A09-2E0D-0C40-1210-21AF620F6B77}"/>
          </ac:graphicFrameMkLst>
        </pc:graphicFrameChg>
        <pc:graphicFrameChg chg="add del">
          <ac:chgData name="代數白痴 顧" userId="316db6a4f7ef8138" providerId="LiveId" clId="{9C872722-223B-458F-9A22-D34E55F7C9FB}" dt="2023-07-14T01:32:11.472" v="2375"/>
          <ac:graphicFrameMkLst>
            <pc:docMk/>
            <pc:sldMk cId="2328187967" sldId="380"/>
            <ac:graphicFrameMk id="19" creationId="{7F310737-72D9-8275-01EF-0B2F641D2FA5}"/>
          </ac:graphicFrameMkLst>
        </pc:graphicFrameChg>
        <pc:graphicFrameChg chg="add del">
          <ac:chgData name="代數白痴 顧" userId="316db6a4f7ef8138" providerId="LiveId" clId="{9C872722-223B-458F-9A22-D34E55F7C9FB}" dt="2023-07-14T01:32:11.472" v="2375"/>
          <ac:graphicFrameMkLst>
            <pc:docMk/>
            <pc:sldMk cId="2328187967" sldId="380"/>
            <ac:graphicFrameMk id="28" creationId="{5DFD5C69-1997-F180-6656-DB3C72CCCE4F}"/>
          </ac:graphicFrameMkLst>
        </pc:graphicFrameChg>
        <pc:graphicFrameChg chg="add del">
          <ac:chgData name="代數白痴 顧" userId="316db6a4f7ef8138" providerId="LiveId" clId="{9C872722-223B-458F-9A22-D34E55F7C9FB}" dt="2023-07-14T01:32:16.016" v="2377"/>
          <ac:graphicFrameMkLst>
            <pc:docMk/>
            <pc:sldMk cId="2328187967" sldId="380"/>
            <ac:graphicFrameMk id="33" creationId="{332E8EDF-58B9-788C-CC3F-E14C90A566FC}"/>
          </ac:graphicFrameMkLst>
        </pc:graphicFrameChg>
        <pc:graphicFrameChg chg="add del">
          <ac:chgData name="代數白痴 顧" userId="316db6a4f7ef8138" providerId="LiveId" clId="{9C872722-223B-458F-9A22-D34E55F7C9FB}" dt="2023-07-14T01:32:16.016" v="2377"/>
          <ac:graphicFrameMkLst>
            <pc:docMk/>
            <pc:sldMk cId="2328187967" sldId="380"/>
            <ac:graphicFrameMk id="34" creationId="{7189014E-03A2-6B1F-944E-D66016AE5C51}"/>
          </ac:graphicFrameMkLst>
        </pc:graphicFrameChg>
        <pc:graphicFrameChg chg="add del">
          <ac:chgData name="代數白痴 顧" userId="316db6a4f7ef8138" providerId="LiveId" clId="{9C872722-223B-458F-9A22-D34E55F7C9FB}" dt="2023-07-14T01:32:24.360" v="2379"/>
          <ac:graphicFrameMkLst>
            <pc:docMk/>
            <pc:sldMk cId="2328187967" sldId="380"/>
            <ac:graphicFrameMk id="39" creationId="{47C5BDAE-A30B-D336-7B18-D265E2AFBA9C}"/>
          </ac:graphicFrameMkLst>
        </pc:graphicFrameChg>
        <pc:picChg chg="del">
          <ac:chgData name="代數白痴 顧" userId="316db6a4f7ef8138" providerId="LiveId" clId="{9C872722-223B-458F-9A22-D34E55F7C9FB}" dt="2023-07-14T01:31:22.469" v="2331" actId="478"/>
          <ac:picMkLst>
            <pc:docMk/>
            <pc:sldMk cId="2328187967" sldId="380"/>
            <ac:picMk id="5" creationId="{30CA8C3D-C7C5-1452-64E4-C51A94C4C6FE}"/>
          </ac:picMkLst>
        </pc:pic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7" creationId="{2D07C47C-E281-6840-8C68-EE924EED0AB8}"/>
          </ac:cxnSpMkLst>
        </pc:cxn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14" creationId="{E8A97C8A-2250-B6A2-B498-FF6596305F3F}"/>
          </ac:cxnSpMkLst>
        </pc:cxn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16" creationId="{3FABBE20-F9E0-6C9C-115F-6390261823F1}"/>
          </ac:cxnSpMkLst>
        </pc:cxn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17" creationId="{A46D0AC6-6DA0-8C58-6911-AFEDF5A3853E}"/>
          </ac:cxnSpMkLst>
        </pc:cxn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18" creationId="{BD3B87FE-1F8B-85A5-7E4F-C0CF07310770}"/>
          </ac:cxnSpMkLst>
        </pc:cxnChg>
      </pc:sldChg>
    </pc:docChg>
  </pc:docChgLst>
  <pc:docChgLst>
    <pc:chgData name="代數白痴 顧" userId="316db6a4f7ef8138" providerId="LiveId" clId="{B183398C-3223-4551-BFD8-DE24E39287AE}"/>
    <pc:docChg chg="undo custSel modSld sldOrd">
      <pc:chgData name="代數白痴 顧" userId="316db6a4f7ef8138" providerId="LiveId" clId="{B183398C-3223-4551-BFD8-DE24E39287AE}" dt="2023-09-20T00:47:26.721" v="4674" actId="20577"/>
      <pc:docMkLst>
        <pc:docMk/>
      </pc:docMkLst>
      <pc:sldChg chg="addSp delSp modSp mod ord modTransition">
        <pc:chgData name="代數白痴 顧" userId="316db6a4f7ef8138" providerId="LiveId" clId="{B183398C-3223-4551-BFD8-DE24E39287AE}" dt="2023-09-20T00:47:26.721" v="4674" actId="20577"/>
        <pc:sldMkLst>
          <pc:docMk/>
          <pc:sldMk cId="754667137" sldId="386"/>
        </pc:sldMkLst>
        <pc:spChg chg="mod">
          <ac:chgData name="代數白痴 顧" userId="316db6a4f7ef8138" providerId="LiveId" clId="{B183398C-3223-4551-BFD8-DE24E39287AE}" dt="2023-09-19T07:31:44.872" v="2597"/>
          <ac:spMkLst>
            <pc:docMk/>
            <pc:sldMk cId="754667137" sldId="386"/>
            <ac:spMk id="4" creationId="{5A46D45A-2AAF-8B2E-9EAE-5D4F0CFD9267}"/>
          </ac:spMkLst>
        </pc:spChg>
        <pc:spChg chg="mod">
          <ac:chgData name="代數白痴 顧" userId="316db6a4f7ef8138" providerId="LiveId" clId="{B183398C-3223-4551-BFD8-DE24E39287AE}" dt="2023-09-19T07:31:44.872" v="2597"/>
          <ac:spMkLst>
            <pc:docMk/>
            <pc:sldMk cId="754667137" sldId="386"/>
            <ac:spMk id="5" creationId="{AC5DB079-7230-A8B5-CBCF-54902CF3E501}"/>
          </ac:spMkLst>
        </pc:spChg>
        <pc:spChg chg="mod">
          <ac:chgData name="代數白痴 顧" userId="316db6a4f7ef8138" providerId="LiveId" clId="{B183398C-3223-4551-BFD8-DE24E39287AE}" dt="2023-09-19T07:35:36.178" v="3199" actId="20577"/>
          <ac:spMkLst>
            <pc:docMk/>
            <pc:sldMk cId="754667137" sldId="386"/>
            <ac:spMk id="6" creationId="{8EC3E3B1-31AA-2A99-7EB9-2ED9F366F557}"/>
          </ac:spMkLst>
        </pc:spChg>
        <pc:spChg chg="mod">
          <ac:chgData name="代數白痴 顧" userId="316db6a4f7ef8138" providerId="LiveId" clId="{B183398C-3223-4551-BFD8-DE24E39287AE}" dt="2023-09-19T07:31:44.872" v="2597"/>
          <ac:spMkLst>
            <pc:docMk/>
            <pc:sldMk cId="754667137" sldId="386"/>
            <ac:spMk id="7" creationId="{1CF3545A-82E4-B8EC-2BF8-289A598ED2F6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8" creationId="{0DB31CC7-9EB6-B8CE-E147-C73EDF7079C4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9" creationId="{1D86AD7B-3265-33DA-C554-60EC32D308FA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0" creationId="{26786C2D-381F-2616-6CB4-430D2178F38B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1" creationId="{3A5C5E40-65B7-99EC-0AFB-F809FFAA4EDC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2" creationId="{301BAB38-CF58-05B8-E264-E5F8C768D372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3" creationId="{22E2BC7F-16FC-5DCD-0E98-B372566EC48B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4" creationId="{CD562854-C6F7-CFE6-DDA3-C1EB721C14BC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5" creationId="{39D9D7CD-60EC-2690-7381-33341A835CEE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16" creationId="{5754F49E-29F0-2EF0-3512-1697FFB0CED2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6" creationId="{87D334EF-6A81-81DF-A7B2-C6C778C46937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7" creationId="{9E599298-1559-42CF-12A1-33D7126C7929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17" creationId="{B406051D-6F1E-A3CC-DF59-EBB87A138FC6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8" creationId="{CBDC4F46-4256-0812-65D0-E6E174CB7891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18" creationId="{CF819AB3-4A9D-9133-65E5-F7ABF1B770EA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9" creationId="{B07816E4-853B-2119-E703-013F9B3666CD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20" creationId="{BB4E3D4D-B837-64A0-6629-9F0DD617FE57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21" creationId="{E5F035B8-03BB-01C6-5700-37734FE4F51B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22" creationId="{E92FBBA6-3A9C-17EC-DC43-B8AA3EF274F5}"/>
          </ac:spMkLst>
        </pc:spChg>
        <pc:spChg chg="mod">
          <ac:chgData name="代數白痴 顧" userId="316db6a4f7ef8138" providerId="LiveId" clId="{B183398C-3223-4551-BFD8-DE24E39287AE}" dt="2023-09-20T00:26:34.371" v="3624" actId="20577"/>
          <ac:spMkLst>
            <pc:docMk/>
            <pc:sldMk cId="754667137" sldId="386"/>
            <ac:spMk id="23" creationId="{00000000-0000-0000-0000-000000000000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24" creationId="{42AD7D4B-3630-1EDD-1992-5BDF1A7192E2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25" creationId="{3A0CD06A-6A2C-83F6-7BBE-5ACDEA0CAB34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26" creationId="{181CD530-8FB2-B8FB-751E-906F317038F0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27" creationId="{8B0D90C6-07F7-B47C-DE3A-1319C94F81B0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28" creationId="{B9453204-D690-6D20-5D5E-05B4F252EBDA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29" creationId="{F80B722F-722F-5E77-F136-8F4AA1B3100F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30" creationId="{D699D318-1359-4262-1BC9-D393D27F4A92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31" creationId="{3914C3B6-23D1-9A69-46B6-ECCCC3810DC6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32" creationId="{BE8CBEA7-A367-5CAD-A0CC-0DA15FE56F04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33" creationId="{BC3AAEF1-BDCD-4400-BBA5-108D814FB07A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34" creationId="{B10894B9-9B5F-611E-96F3-0B7CAB915F4B}"/>
          </ac:spMkLst>
        </pc:spChg>
        <pc:spChg chg="add mod or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34" creationId="{D4B48CA5-AAA8-26B2-FC6B-286F887D7BB7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35" creationId="{6A21E600-BFB8-B639-F417-901437BB5816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39" creationId="{7776537A-67DC-B447-CF19-9AEBD1562305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40" creationId="{B6DD4348-677D-DA82-2EC7-C95A9A1745C6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41" creationId="{F4E5CC02-638F-26F7-E062-A9DAAF448D59}"/>
          </ac:spMkLst>
        </pc:spChg>
        <pc:spChg chg="add mod or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45" creationId="{C291A21E-2A01-B206-AE24-D56F1C66D0DD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46" creationId="{8538FDC8-F961-2CAD-83FB-BA1DC045E5B7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49" creationId="{3CD45AC4-9459-8CC8-1471-56F381C5B8D0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50" creationId="{8D664B52-2BAB-B0B3-42FE-35B2DF33E238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51" creationId="{4B24AA49-220D-8CE2-857C-ADFC9B53B42E}"/>
          </ac:spMkLst>
        </pc:spChg>
        <pc:spChg chg="add mod or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55" creationId="{AA7DF23F-5A42-D58A-D452-40DAEE7173BF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56" creationId="{C70AE3B7-E5A6-48BC-5A35-2216BA502528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59" creationId="{AB74BB6C-AFC1-E0C2-792A-1A2B5551BECE}"/>
          </ac:spMkLst>
        </pc:spChg>
        <pc:spChg chg="mod">
          <ac:chgData name="代數白痴 顧" userId="316db6a4f7ef8138" providerId="LiveId" clId="{B183398C-3223-4551-BFD8-DE24E39287AE}" dt="2023-09-20T00:47:26.721" v="4674" actId="20577"/>
          <ac:spMkLst>
            <pc:docMk/>
            <pc:sldMk cId="754667137" sldId="386"/>
            <ac:spMk id="60" creationId="{90ECAF3B-FFFF-A531-AFBE-31708C7D891C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61" creationId="{62814729-E4C4-A752-080D-A931CC004F90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62" creationId="{CA4F4A71-8563-4CBD-9612-AE104071FBDA}"/>
          </ac:spMkLst>
        </pc:spChg>
        <pc:spChg chg="add mod or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66" creationId="{8DBDAB1F-3F47-2D44-514B-FF41A08F92B7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67" creationId="{C58DF2A8-343B-BE25-C21B-5BCC48D8887E}"/>
          </ac:spMkLst>
        </pc:spChg>
        <pc:spChg chg="add del mod">
          <ac:chgData name="代數白痴 顧" userId="316db6a4f7ef8138" providerId="LiveId" clId="{B183398C-3223-4551-BFD8-DE24E39287AE}" dt="2023-09-20T00:45:23.135" v="4443" actId="478"/>
          <ac:spMkLst>
            <pc:docMk/>
            <pc:sldMk cId="754667137" sldId="386"/>
            <ac:spMk id="72" creationId="{9065A8EB-1380-FC1D-21A4-F43A831B218A}"/>
          </ac:spMkLst>
        </pc:spChg>
        <pc:spChg chg="add del mod">
          <ac:chgData name="代數白痴 顧" userId="316db6a4f7ef8138" providerId="LiveId" clId="{B183398C-3223-4551-BFD8-DE24E39287AE}" dt="2023-09-20T00:45:26.338" v="4445" actId="478"/>
          <ac:spMkLst>
            <pc:docMk/>
            <pc:sldMk cId="754667137" sldId="386"/>
            <ac:spMk id="73" creationId="{336A9744-53DB-5C90-6A35-66A92F9C4826}"/>
          </ac:spMkLst>
        </pc:spChg>
        <pc:spChg chg="add del mod">
          <ac:chgData name="代數白痴 顧" userId="316db6a4f7ef8138" providerId="LiveId" clId="{B183398C-3223-4551-BFD8-DE24E39287AE}" dt="2023-09-20T00:45:32.397" v="4448" actId="478"/>
          <ac:spMkLst>
            <pc:docMk/>
            <pc:sldMk cId="754667137" sldId="386"/>
            <ac:spMk id="78" creationId="{ABBFF826-C7E7-E884-DF41-09D56114DC65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90" creationId="{0AABA280-7F71-CDE8-261C-F44E750B1396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107" creationId="{FA4D8D0D-595F-F3BF-294A-36BF87218051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112" creationId="{C6C3C595-B151-BCD5-6AD2-7A9D077217B2}"/>
          </ac:spMkLst>
        </pc:spChg>
        <pc:grpChg chg="add del mod">
          <ac:chgData name="代數白痴 顧" userId="316db6a4f7ef8138" providerId="LiveId" clId="{B183398C-3223-4551-BFD8-DE24E39287AE}" dt="2023-09-20T00:37:40.836" v="4160" actId="478"/>
          <ac:grpSpMkLst>
            <pc:docMk/>
            <pc:sldMk cId="754667137" sldId="386"/>
            <ac:grpSpMk id="2" creationId="{0689F27C-5C23-AFC5-B581-1170D7E97974}"/>
          </ac:grpSpMkLst>
        </pc:grpChg>
        <pc:picChg chg="add del mod">
          <ac:chgData name="代數白痴 顧" userId="316db6a4f7ef8138" providerId="LiveId" clId="{B183398C-3223-4551-BFD8-DE24E39287AE}" dt="2023-09-20T00:30:21.334" v="3708" actId="478"/>
          <ac:picMkLst>
            <pc:docMk/>
            <pc:sldMk cId="754667137" sldId="386"/>
            <ac:picMk id="9" creationId="{049E7186-DD57-9543-1EE6-6634D1643DD5}"/>
          </ac:picMkLst>
        </pc:picChg>
        <pc:cxnChg chg="mod">
          <ac:chgData name="代數白痴 顧" userId="316db6a4f7ef8138" providerId="LiveId" clId="{B183398C-3223-4551-BFD8-DE24E39287AE}" dt="2023-09-19T07:31:44.872" v="2597"/>
          <ac:cxnSpMkLst>
            <pc:docMk/>
            <pc:sldMk cId="754667137" sldId="386"/>
            <ac:cxnSpMk id="3" creationId="{2D02EBE9-F1B9-2491-44A6-572D3A6105AE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11" creationId="{E4DF225D-C1A1-9242-AAB2-5EEFA2345930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14" creationId="{29E321DE-739E-5589-734F-19544167270D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20" creationId="{637BF08F-B6FD-D2C7-C0A9-663D8DB4221A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22" creationId="{9847AC17-8F88-BE6C-1472-A5AF95A36B6F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28" creationId="{9ACD6245-8D7A-56B5-54A3-DC4F21608589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37" creationId="{3D171F9D-5482-2848-D5B5-9ACBF367EF06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38" creationId="{C24963F8-DCB2-E10A-1CEF-C20D4AA69C9A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42" creationId="{959C991D-0B61-7376-6A1C-ED396308A203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43" creationId="{C1C6507E-1F83-3C2B-C749-E08AE4648031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44" creationId="{0E218771-1ABE-ED67-90AF-E17269FEF8A0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47" creationId="{A278C6D2-6C9A-F873-C7F9-2327A1069319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48" creationId="{DCFE519E-5BF6-F942-C51A-EE58CDD239E9}"/>
          </ac:cxnSpMkLst>
        </pc:cxnChg>
        <pc:cxnChg chg="add mod">
          <ac:chgData name="代數白痴 顧" userId="316db6a4f7ef8138" providerId="LiveId" clId="{B183398C-3223-4551-BFD8-DE24E39287AE}" dt="2023-09-20T00:45:05.303" v="4440" actId="14100"/>
          <ac:cxnSpMkLst>
            <pc:docMk/>
            <pc:sldMk cId="754667137" sldId="386"/>
            <ac:cxnSpMk id="52" creationId="{458169C0-9F16-1266-7E10-2364780B527B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53" creationId="{67CCF68D-CB3E-4BC6-14A5-13F3587A75F4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54" creationId="{ED4954EE-1CA0-0FB7-310E-BAA3EEC6BED9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57" creationId="{B03DCD9E-4E72-7E05-ADC9-E2E6799EDE10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58" creationId="{417003E0-44F4-CC76-5A29-BE36D43210E5}"/>
          </ac:cxnSpMkLst>
        </pc:cxnChg>
        <pc:cxnChg chg="add mod">
          <ac:chgData name="代數白痴 顧" userId="316db6a4f7ef8138" providerId="LiveId" clId="{B183398C-3223-4551-BFD8-DE24E39287AE}" dt="2023-09-20T00:44:57.495" v="4439" actId="14100"/>
          <ac:cxnSpMkLst>
            <pc:docMk/>
            <pc:sldMk cId="754667137" sldId="386"/>
            <ac:cxnSpMk id="63" creationId="{CC7EF02B-06F2-68BC-FA85-D1548B24DA9B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64" creationId="{A6B2FA41-AB03-2A3F-998A-EE8E12452481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65" creationId="{DFBFA1AE-52B4-3545-31DA-F93B9A012BAF}"/>
          </ac:cxnSpMkLst>
        </pc:cxnChg>
        <pc:cxnChg chg="add del mod">
          <ac:chgData name="代數白痴 顧" userId="316db6a4f7ef8138" providerId="LiveId" clId="{B183398C-3223-4551-BFD8-DE24E39287AE}" dt="2023-09-20T00:45:18.469" v="4442" actId="478"/>
          <ac:cxnSpMkLst>
            <pc:docMk/>
            <pc:sldMk cId="754667137" sldId="386"/>
            <ac:cxnSpMk id="69" creationId="{61F6D649-57C1-A49E-BBA8-E99AB6F6E8AB}"/>
          </ac:cxnSpMkLst>
        </pc:cxnChg>
        <pc:cxnChg chg="add del mod">
          <ac:chgData name="代數白痴 顧" userId="316db6a4f7ef8138" providerId="LiveId" clId="{B183398C-3223-4551-BFD8-DE24E39287AE}" dt="2023-09-20T00:45:24.490" v="4444" actId="478"/>
          <ac:cxnSpMkLst>
            <pc:docMk/>
            <pc:sldMk cId="754667137" sldId="386"/>
            <ac:cxnSpMk id="71" creationId="{3B8EAC0C-E018-F5A9-4BA1-852724DE8ED1}"/>
          </ac:cxnSpMkLst>
        </pc:cxnChg>
        <pc:cxnChg chg="add del mod">
          <ac:chgData name="代數白痴 顧" userId="316db6a4f7ef8138" providerId="LiveId" clId="{B183398C-3223-4551-BFD8-DE24E39287AE}" dt="2023-09-20T00:45:17.335" v="4441" actId="478"/>
          <ac:cxnSpMkLst>
            <pc:docMk/>
            <pc:sldMk cId="754667137" sldId="386"/>
            <ac:cxnSpMk id="75" creationId="{32C4CCAD-9F4F-BCA6-2832-6703B0BE1702}"/>
          </ac:cxnSpMkLst>
        </pc:cxnChg>
        <pc:cxnChg chg="add del mod">
          <ac:chgData name="代數白痴 顧" userId="316db6a4f7ef8138" providerId="LiveId" clId="{B183398C-3223-4551-BFD8-DE24E39287AE}" dt="2023-09-20T00:45:27.768" v="4446" actId="478"/>
          <ac:cxnSpMkLst>
            <pc:docMk/>
            <pc:sldMk cId="754667137" sldId="386"/>
            <ac:cxnSpMk id="77" creationId="{38918D2C-81E5-E235-E749-7821C2F8334D}"/>
          </ac:cxnSpMkLst>
        </pc:cxnChg>
        <pc:cxnChg chg="add del mod">
          <ac:chgData name="代數白痴 顧" userId="316db6a4f7ef8138" providerId="LiveId" clId="{B183398C-3223-4551-BFD8-DE24E39287AE}" dt="2023-09-20T00:45:33.274" v="4449" actId="478"/>
          <ac:cxnSpMkLst>
            <pc:docMk/>
            <pc:sldMk cId="754667137" sldId="386"/>
            <ac:cxnSpMk id="79" creationId="{62016457-5BCA-CF3F-D371-88DCB5A07D73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81" creationId="{20D8CF43-D3A2-0C83-163A-CDF3C1EF4106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86" creationId="{C9C0C1C7-26B1-8C15-B829-6BF6BB8BAEB1}"/>
          </ac:cxnSpMkLst>
        </pc:cxnChg>
        <pc:cxnChg chg="add del mod">
          <ac:chgData name="代數白痴 顧" userId="316db6a4f7ef8138" providerId="LiveId" clId="{B183398C-3223-4551-BFD8-DE24E39287AE}" dt="2023-09-20T00:39:35.421" v="4186" actId="478"/>
          <ac:cxnSpMkLst>
            <pc:docMk/>
            <pc:sldMk cId="754667137" sldId="386"/>
            <ac:cxnSpMk id="91" creationId="{01891F09-151D-31A4-8942-C94D1D48F6EC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95" creationId="{71092705-B531-CE26-7913-650BD3A86BD1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96" creationId="{32E7D953-FFA9-044A-DD0E-CFFF40D4BCC0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98" creationId="{660C9326-92A0-7CCA-AC14-CAB135B61165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108" creationId="{77847ECA-8683-2B88-AF25-58C2EF244C8E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109" creationId="{78CC8531-E4E8-EC35-2837-672879D79BE4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110" creationId="{94E3FB83-FA3F-3750-0573-D98A23F315CC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113" creationId="{4BE020D8-51FD-7463-7994-32F301490CCA}"/>
          </ac:cxnSpMkLst>
        </pc:cxnChg>
      </pc:sldChg>
      <pc:sldChg chg="modSp mod modTransition">
        <pc:chgData name="代數白痴 顧" userId="316db6a4f7ef8138" providerId="LiveId" clId="{B183398C-3223-4551-BFD8-DE24E39287AE}" dt="2023-09-19T07:25:55.282" v="2594"/>
        <pc:sldMkLst>
          <pc:docMk/>
          <pc:sldMk cId="731354489" sldId="387"/>
        </pc:sldMkLst>
        <pc:spChg chg="mod">
          <ac:chgData name="代數白痴 顧" userId="316db6a4f7ef8138" providerId="LiveId" clId="{B183398C-3223-4551-BFD8-DE24E39287AE}" dt="2023-09-19T06:31:50.786" v="1417" actId="1035"/>
          <ac:spMkLst>
            <pc:docMk/>
            <pc:sldMk cId="731354489" sldId="387"/>
            <ac:spMk id="7" creationId="{B0096290-3663-9075-B956-0AE9868927D8}"/>
          </ac:spMkLst>
        </pc:spChg>
        <pc:spChg chg="mod">
          <ac:chgData name="代數白痴 顧" userId="316db6a4f7ef8138" providerId="LiveId" clId="{B183398C-3223-4551-BFD8-DE24E39287AE}" dt="2023-09-19T06:31:50.786" v="1417" actId="1035"/>
          <ac:spMkLst>
            <pc:docMk/>
            <pc:sldMk cId="731354489" sldId="387"/>
            <ac:spMk id="9" creationId="{8AA9346C-DDDA-D585-DDA6-CC633F82C8F8}"/>
          </ac:spMkLst>
        </pc:spChg>
        <pc:spChg chg="mod">
          <ac:chgData name="代數白痴 顧" userId="316db6a4f7ef8138" providerId="LiveId" clId="{B183398C-3223-4551-BFD8-DE24E39287AE}" dt="2023-09-19T06:31:50.786" v="1417" actId="1035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B183398C-3223-4551-BFD8-DE24E39287AE}" dt="2023-09-19T06:31:15.499" v="1402" actId="20577"/>
          <ac:spMkLst>
            <pc:docMk/>
            <pc:sldMk cId="731354489" sldId="387"/>
            <ac:spMk id="11" creationId="{E1DEF969-CD1F-71E8-E876-61349B137731}"/>
          </ac:spMkLst>
        </pc:spChg>
        <pc:spChg chg="mod">
          <ac:chgData name="代數白痴 顧" userId="316db6a4f7ef8138" providerId="LiveId" clId="{B183398C-3223-4551-BFD8-DE24E39287AE}" dt="2023-09-19T06:31:56.681" v="1418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B183398C-3223-4551-BFD8-DE24E39287AE}" dt="2023-09-19T06:36:00.622" v="1821" actId="20577"/>
          <ac:spMkLst>
            <pc:docMk/>
            <pc:sldMk cId="731354489" sldId="387"/>
            <ac:spMk id="60" creationId="{90ECAF3B-FFFF-A531-AFBE-31708C7D891C}"/>
          </ac:spMkLst>
        </pc:spChg>
        <pc:grpChg chg="mod">
          <ac:chgData name="代數白痴 顧" userId="316db6a4f7ef8138" providerId="LiveId" clId="{B183398C-3223-4551-BFD8-DE24E39287AE}" dt="2023-09-19T06:27:52.115" v="780" actId="1035"/>
          <ac:grpSpMkLst>
            <pc:docMk/>
            <pc:sldMk cId="731354489" sldId="387"/>
            <ac:grpSpMk id="5" creationId="{89C8AF9F-0B58-DD6F-FB5C-42B7BE73955B}"/>
          </ac:grpSpMkLst>
        </pc:grpChg>
        <pc:cxnChg chg="mod">
          <ac:chgData name="代數白痴 顧" userId="316db6a4f7ef8138" providerId="LiveId" clId="{B183398C-3223-4551-BFD8-DE24E39287AE}" dt="2023-09-19T06:31:50.786" v="1417" actId="1035"/>
          <ac:cxnSpMkLst>
            <pc:docMk/>
            <pc:sldMk cId="731354489" sldId="387"/>
            <ac:cxnSpMk id="6" creationId="{A7B11E46-14D2-3034-B912-07129D071934}"/>
          </ac:cxnSpMkLst>
        </pc:cxnChg>
      </pc:sldChg>
      <pc:sldChg chg="modSp mod modTransition modNotesTx">
        <pc:chgData name="代數白痴 顧" userId="316db6a4f7ef8138" providerId="LiveId" clId="{B183398C-3223-4551-BFD8-DE24E39287AE}" dt="2023-09-19T07:25:55.278" v="2593"/>
        <pc:sldMkLst>
          <pc:docMk/>
          <pc:sldMk cId="151402070" sldId="390"/>
        </pc:sldMkLst>
        <pc:spChg chg="mod">
          <ac:chgData name="代數白痴 顧" userId="316db6a4f7ef8138" providerId="LiveId" clId="{B183398C-3223-4551-BFD8-DE24E39287AE}" dt="2023-09-19T06:21:44.971" v="35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Sp delSp modSp mod modTransition">
        <pc:chgData name="代數白痴 顧" userId="316db6a4f7ef8138" providerId="LiveId" clId="{B183398C-3223-4551-BFD8-DE24E39287AE}" dt="2023-09-19T07:25:55.283" v="2595"/>
        <pc:sldMkLst>
          <pc:docMk/>
          <pc:sldMk cId="2267038628" sldId="392"/>
        </pc:sldMkLst>
        <pc:spChg chg="mod">
          <ac:chgData name="代數白痴 顧" userId="316db6a4f7ef8138" providerId="LiveId" clId="{B183398C-3223-4551-BFD8-DE24E39287AE}" dt="2023-09-19T07:18:37.290" v="2440" actId="113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B183398C-3223-4551-BFD8-DE24E39287AE}" dt="2023-09-19T07:18:42.404" v="2445" actId="5793"/>
          <ac:spMkLst>
            <pc:docMk/>
            <pc:sldMk cId="2267038628" sldId="392"/>
            <ac:spMk id="10" creationId="{3DE5A842-2134-9639-2AC0-310AE1A246E8}"/>
          </ac:spMkLst>
        </pc:spChg>
        <pc:spChg chg="mod">
          <ac:chgData name="代數白痴 顧" userId="316db6a4f7ef8138" providerId="LiveId" clId="{B183398C-3223-4551-BFD8-DE24E39287AE}" dt="2023-09-19T06:33:10.409" v="1443" actId="20577"/>
          <ac:spMkLst>
            <pc:docMk/>
            <pc:sldMk cId="2267038628" sldId="392"/>
            <ac:spMk id="23" creationId="{00000000-0000-0000-0000-000000000000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31" creationId="{C09DE6BA-320D-42D7-F7FA-7F85BAB2A7BA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32" creationId="{08327DEC-E1AD-9052-CA54-24031C1ACB67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33" creationId="{AF8886DE-68B3-8179-B29C-991A84DD25BD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34" creationId="{E86217CF-0464-97CE-6D52-80FD17EE5030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35" creationId="{733F95C2-E70B-BDC1-C49D-1341069A581C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36" creationId="{C6142AC7-BDDD-5550-04B8-A5C018848054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37" creationId="{FEBC1EE9-AA9D-15A0-9A72-E1064B407FAD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38" creationId="{71E4668E-4DE1-28E2-7E69-4176C2049056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39" creationId="{3CB60DF3-5ED3-FC51-B427-596AC88AD126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40" creationId="{77BAD00D-0445-B8C0-E608-EE88E2949602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45" creationId="{6D3A60CB-CA21-1BC9-46C9-152F8B90DF31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46" creationId="{CBEC9E16-0B2F-7E77-53B9-4607C4D2614D}"/>
          </ac:spMkLst>
        </pc:spChg>
        <pc:spChg chg="add mod">
          <ac:chgData name="代數白痴 顧" userId="316db6a4f7ef8138" providerId="LiveId" clId="{B183398C-3223-4551-BFD8-DE24E39287AE}" dt="2023-09-19T07:19:30.444" v="2453" actId="2711"/>
          <ac:spMkLst>
            <pc:docMk/>
            <pc:sldMk cId="2267038628" sldId="392"/>
            <ac:spMk id="48" creationId="{88452877-8DED-1F21-19FF-3F87A66A6B80}"/>
          </ac:spMkLst>
        </pc:spChg>
        <pc:spChg chg="add mod">
          <ac:chgData name="代數白痴 顧" userId="316db6a4f7ef8138" providerId="LiveId" clId="{B183398C-3223-4551-BFD8-DE24E39287AE}" dt="2023-09-19T07:19:44.410" v="2459" actId="1076"/>
          <ac:spMkLst>
            <pc:docMk/>
            <pc:sldMk cId="2267038628" sldId="392"/>
            <ac:spMk id="49" creationId="{9A0CDBF4-394B-0785-C73B-22FCD150766B}"/>
          </ac:spMkLst>
        </pc:spChg>
        <pc:spChg chg="mod">
          <ac:chgData name="代數白痴 顧" userId="316db6a4f7ef8138" providerId="LiveId" clId="{B183398C-3223-4551-BFD8-DE24E39287AE}" dt="2023-09-19T06:35:53.635" v="1817" actId="20577"/>
          <ac:spMkLst>
            <pc:docMk/>
            <pc:sldMk cId="2267038628" sldId="392"/>
            <ac:spMk id="60" creationId="{90ECAF3B-FFFF-A531-AFBE-31708C7D891C}"/>
          </ac:spMkLst>
        </pc:spChg>
        <pc:grpChg chg="mod">
          <ac:chgData name="代數白痴 顧" userId="316db6a4f7ef8138" providerId="LiveId" clId="{B183398C-3223-4551-BFD8-DE24E39287AE}" dt="2023-09-19T07:13:49.164" v="2211" actId="1036"/>
          <ac:grpSpMkLst>
            <pc:docMk/>
            <pc:sldMk cId="2267038628" sldId="392"/>
            <ac:grpSpMk id="3" creationId="{B7912554-F7C1-5852-8AB5-6489B5423E94}"/>
          </ac:grpSpMkLst>
        </pc:grpChg>
        <pc:picChg chg="add mod">
          <ac:chgData name="代數白痴 顧" userId="316db6a4f7ef8138" providerId="LiveId" clId="{B183398C-3223-4551-BFD8-DE24E39287AE}" dt="2023-09-19T07:13:04.825" v="2165" actId="1076"/>
          <ac:picMkLst>
            <pc:docMk/>
            <pc:sldMk cId="2267038628" sldId="392"/>
            <ac:picMk id="5" creationId="{ED6C6582-BC2B-B1E2-282F-2D7B7AD200F8}"/>
          </ac:picMkLst>
        </pc:picChg>
        <pc:picChg chg="add del mod">
          <ac:chgData name="代數白痴 顧" userId="316db6a4f7ef8138" providerId="LiveId" clId="{B183398C-3223-4551-BFD8-DE24E39287AE}" dt="2023-09-19T07:07:57.568" v="2139" actId="478"/>
          <ac:picMkLst>
            <pc:docMk/>
            <pc:sldMk cId="2267038628" sldId="392"/>
            <ac:picMk id="11" creationId="{B0030309-7FCB-45DA-803B-B5FE44D04A7B}"/>
          </ac:picMkLst>
        </pc:pic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13" creationId="{E6F04A88-C022-20B4-38DF-FAD2489FFC17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15" creationId="{0744E7DB-3EF3-3CCD-DBD2-A488B12E1EAE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18" creationId="{9FDC1AFB-A13F-E1E8-7E96-630B267811C2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19" creationId="{CB33CE86-557F-6311-196C-7CF9DCB4E7D9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20" creationId="{030C09E4-035D-8760-24E5-04C935A4C287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22" creationId="{403AD63D-A29C-A8CE-AD5A-E9F9EBEC0E82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25" creationId="{4B0BCC87-8670-3781-8ACF-9C39C200F581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26" creationId="{A0B58DE1-2D13-D5D3-8839-95867F931049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28" creationId="{A7D47334-5437-A79D-6707-879B5AE7A931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29" creationId="{54D8980F-FAC9-45BB-31A3-6343C85C1567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30" creationId="{A8228A43-8BA4-9145-6DAA-33D717062830}"/>
          </ac:cxnSpMkLst>
        </pc:cxnChg>
        <pc:cxnChg chg="add del mod">
          <ac:chgData name="代數白痴 顧" userId="316db6a4f7ef8138" providerId="LiveId" clId="{B183398C-3223-4551-BFD8-DE24E39287AE}" dt="2023-09-19T07:04:51.440" v="2050" actId="478"/>
          <ac:cxnSpMkLst>
            <pc:docMk/>
            <pc:sldMk cId="2267038628" sldId="392"/>
            <ac:cxnSpMk id="42" creationId="{CCD790DD-3DD7-8994-3FE6-6BC338D9E706}"/>
          </ac:cxnSpMkLst>
        </pc:cxnChg>
        <pc:cxnChg chg="add del">
          <ac:chgData name="代數白痴 顧" userId="316db6a4f7ef8138" providerId="LiveId" clId="{B183398C-3223-4551-BFD8-DE24E39287AE}" dt="2023-09-19T07:05:05.281" v="2052" actId="478"/>
          <ac:cxnSpMkLst>
            <pc:docMk/>
            <pc:sldMk cId="2267038628" sldId="392"/>
            <ac:cxnSpMk id="44" creationId="{0589FC01-2703-13EC-2B5E-5682B94DB9F6}"/>
          </ac:cxnSpMkLst>
        </pc:cxnChg>
      </pc:sldChg>
    </pc:docChg>
  </pc:docChgLst>
  <pc:docChgLst>
    <pc:chgData name="代數白痴 顧" userId="316db6a4f7ef8138" providerId="LiveId" clId="{C067FEA5-8DB9-44DF-ABF0-BE58BC47F2AE}"/>
    <pc:docChg chg="undo custSel addSld delSld modSld sldOrd modMainMaster">
      <pc:chgData name="代數白痴 顧" userId="316db6a4f7ef8138" providerId="LiveId" clId="{C067FEA5-8DB9-44DF-ABF0-BE58BC47F2AE}" dt="2023-08-05T10:35:31.659" v="2413" actId="20577"/>
      <pc:docMkLst>
        <pc:docMk/>
      </pc:docMkLst>
      <pc:sldChg chg="addSp modSp mod">
        <pc:chgData name="代數白痴 顧" userId="316db6a4f7ef8138" providerId="LiveId" clId="{C067FEA5-8DB9-44DF-ABF0-BE58BC47F2AE}" dt="2023-08-05T09:40:05.715" v="360" actId="948"/>
        <pc:sldMkLst>
          <pc:docMk/>
          <pc:sldMk cId="2873434386" sldId="379"/>
        </pc:sldMkLst>
        <pc:spChg chg="mod">
          <ac:chgData name="代數白痴 顧" userId="316db6a4f7ef8138" providerId="LiveId" clId="{C067FEA5-8DB9-44DF-ABF0-BE58BC47F2AE}" dt="2023-08-05T09:31:16.441" v="9" actId="27636"/>
          <ac:spMkLst>
            <pc:docMk/>
            <pc:sldMk cId="2873434386" sldId="379"/>
            <ac:spMk id="23" creationId="{00000000-0000-0000-0000-000000000000}"/>
          </ac:spMkLst>
        </pc:spChg>
        <pc:spChg chg="mod">
          <ac:chgData name="代數白痴 顧" userId="316db6a4f7ef8138" providerId="LiveId" clId="{C067FEA5-8DB9-44DF-ABF0-BE58BC47F2AE}" dt="2023-08-05T09:40:05.715" v="360" actId="948"/>
          <ac:spMkLst>
            <pc:docMk/>
            <pc:sldMk cId="2873434386" sldId="379"/>
            <ac:spMk id="60" creationId="{90ECAF3B-FFFF-A531-AFBE-31708C7D891C}"/>
          </ac:spMkLst>
        </pc:spChg>
        <pc:cxnChg chg="add mod">
          <ac:chgData name="代數白痴 顧" userId="316db6a4f7ef8138" providerId="LiveId" clId="{C067FEA5-8DB9-44DF-ABF0-BE58BC47F2AE}" dt="2023-08-05T09:33:16.496" v="53"/>
          <ac:cxnSpMkLst>
            <pc:docMk/>
            <pc:sldMk cId="2873434386" sldId="379"/>
            <ac:cxnSpMk id="3" creationId="{0A66E084-65E6-1358-0A8B-92B6D6964606}"/>
          </ac:cxnSpMkLst>
        </pc:cxnChg>
        <pc:cxnChg chg="add mod">
          <ac:chgData name="代數白痴 顧" userId="316db6a4f7ef8138" providerId="LiveId" clId="{C067FEA5-8DB9-44DF-ABF0-BE58BC47F2AE}" dt="2023-08-05T09:33:16.496" v="53"/>
          <ac:cxnSpMkLst>
            <pc:docMk/>
            <pc:sldMk cId="2873434386" sldId="379"/>
            <ac:cxnSpMk id="4" creationId="{D6BDB2B3-8893-C455-6A9B-8FE7E1AEE6B6}"/>
          </ac:cxnSpMkLst>
        </pc:cxnChg>
        <pc:cxnChg chg="mod">
          <ac:chgData name="代數白痴 顧" userId="316db6a4f7ef8138" providerId="LiveId" clId="{C067FEA5-8DB9-44DF-ABF0-BE58BC47F2AE}" dt="2023-08-05T09:34:17.805" v="119" actId="1036"/>
          <ac:cxnSpMkLst>
            <pc:docMk/>
            <pc:sldMk cId="2873434386" sldId="379"/>
            <ac:cxnSpMk id="5" creationId="{B61D65D2-3D41-B046-EF95-431EEE1972F6}"/>
          </ac:cxnSpMkLst>
        </pc:cxnChg>
        <pc:cxnChg chg="mod">
          <ac:chgData name="代數白痴 顧" userId="316db6a4f7ef8138" providerId="LiveId" clId="{C067FEA5-8DB9-44DF-ABF0-BE58BC47F2AE}" dt="2023-08-05T09:34:17.805" v="119" actId="1036"/>
          <ac:cxnSpMkLst>
            <pc:docMk/>
            <pc:sldMk cId="2873434386" sldId="379"/>
            <ac:cxnSpMk id="6" creationId="{3C3ED850-D677-7459-7D62-5A8AC23E39AB}"/>
          </ac:cxnSpMkLst>
        </pc:cxnChg>
        <pc:cxnChg chg="mod">
          <ac:chgData name="代數白痴 顧" userId="316db6a4f7ef8138" providerId="LiveId" clId="{C067FEA5-8DB9-44DF-ABF0-BE58BC47F2AE}" dt="2023-08-05T09:34:17.805" v="119" actId="1036"/>
          <ac:cxnSpMkLst>
            <pc:docMk/>
            <pc:sldMk cId="2873434386" sldId="379"/>
            <ac:cxnSpMk id="7" creationId="{61BDB1AA-9ECB-875E-5F98-D32684266975}"/>
          </ac:cxnSpMkLst>
        </pc:cxnChg>
      </pc:sldChg>
      <pc:sldChg chg="modSp add mod ord">
        <pc:chgData name="代數白痴 顧" userId="316db6a4f7ef8138" providerId="LiveId" clId="{C067FEA5-8DB9-44DF-ABF0-BE58BC47F2AE}" dt="2023-08-05T09:32:08.112" v="52" actId="20577"/>
        <pc:sldMkLst>
          <pc:docMk/>
          <pc:sldMk cId="371298532" sldId="385"/>
        </pc:sldMkLst>
        <pc:spChg chg="mod">
          <ac:chgData name="代數白痴 顧" userId="316db6a4f7ef8138" providerId="LiveId" clId="{C067FEA5-8DB9-44DF-ABF0-BE58BC47F2AE}" dt="2023-08-05T09:32:08.112" v="52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add mod delAnim modAnim modNotesTx">
        <pc:chgData name="代數白痴 顧" userId="316db6a4f7ef8138" providerId="LiveId" clId="{C067FEA5-8DB9-44DF-ABF0-BE58BC47F2AE}" dt="2023-08-05T10:32:01.541" v="2410" actId="20577"/>
        <pc:sldMkLst>
          <pc:docMk/>
          <pc:sldMk cId="754667137" sldId="386"/>
        </pc:sldMkLst>
        <pc:spChg chg="add mod">
          <ac:chgData name="代數白痴 顧" userId="316db6a4f7ef8138" providerId="LiveId" clId="{C067FEA5-8DB9-44DF-ABF0-BE58BC47F2AE}" dt="2023-08-05T09:55:01.381" v="1080" actId="1037"/>
          <ac:spMkLst>
            <pc:docMk/>
            <pc:sldMk cId="754667137" sldId="386"/>
            <ac:spMk id="9" creationId="{DB34F944-0742-E316-6A63-D9EA15072137}"/>
          </ac:spMkLst>
        </pc:spChg>
        <pc:spChg chg="mod">
          <ac:chgData name="代數白痴 顧" userId="316db6a4f7ef8138" providerId="LiveId" clId="{C067FEA5-8DB9-44DF-ABF0-BE58BC47F2AE}" dt="2023-08-05T10:32:01.541" v="2410" actId="20577"/>
          <ac:spMkLst>
            <pc:docMk/>
            <pc:sldMk cId="754667137" sldId="386"/>
            <ac:spMk id="23" creationId="{00000000-0000-0000-0000-000000000000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34" creationId="{1908CD71-6A1A-7B1D-148F-BB9DFBCCA3CE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35" creationId="{E6CF4135-15A2-2898-FAEB-8EF2D1DC7B57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36" creationId="{BE73F5C0-0320-F5B5-8126-367556402188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37" creationId="{214B2B0D-1B91-0058-1FA0-CAEEF4F6C2A0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39" creationId="{6F2CB9FE-DF7F-F426-5478-4C336FD6B56F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40" creationId="{9996B072-2787-14C9-ADCE-4E4A5C0D6FFC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41" creationId="{D8410A83-1D80-9D36-C0AA-96CFD982D61E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42" creationId="{67BA756A-7FDC-AE5A-0F6F-44797299628E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43" creationId="{D5D7B97E-B35F-0FB3-96E0-3E8405ED5ACF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56" creationId="{72A1EB22-DD99-9D1C-A84F-BA612527376A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57" creationId="{6A619E0A-0D2C-6D01-569F-E0199435661B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58" creationId="{EEC508D4-873E-44DE-0473-21E251876835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59" creationId="{3FD2F933-F990-C4D3-00D5-5C1874F0861A}"/>
          </ac:spMkLst>
        </pc:spChg>
        <pc:spChg chg="mod">
          <ac:chgData name="代數白痴 顧" userId="316db6a4f7ef8138" providerId="LiveId" clId="{C067FEA5-8DB9-44DF-ABF0-BE58BC47F2AE}" dt="2023-08-05T09:54:39.122" v="1078" actId="115"/>
          <ac:spMkLst>
            <pc:docMk/>
            <pc:sldMk cId="754667137" sldId="386"/>
            <ac:spMk id="60" creationId="{90ECAF3B-FFFF-A531-AFBE-31708C7D891C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61" creationId="{4E51E30B-DE2A-028C-F17A-6FFFD087DB01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62" creationId="{EA97BFCE-110A-ECDF-2FAD-D4B7F4514086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63" creationId="{B367ABF6-E096-16DC-FB5A-22DF80335EA9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64" creationId="{F1BEB077-B42D-59B8-FDE7-F06DFDFC2555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65" creationId="{ED481A23-E954-7627-D6FC-427D71BC0559}"/>
          </ac:spMkLst>
        </pc:spChg>
        <pc:spChg chg="mod">
          <ac:chgData name="代數白痴 顧" userId="316db6a4f7ef8138" providerId="LiveId" clId="{C067FEA5-8DB9-44DF-ABF0-BE58BC47F2AE}" dt="2023-08-05T09:40:16.610" v="361" actId="165"/>
          <ac:spMkLst>
            <pc:docMk/>
            <pc:sldMk cId="754667137" sldId="386"/>
            <ac:spMk id="85" creationId="{FD9877AB-90D9-85AC-8B35-7C59154D6CA1}"/>
          </ac:spMkLst>
        </pc:spChg>
        <pc:spChg chg="mod">
          <ac:chgData name="代數白痴 顧" userId="316db6a4f7ef8138" providerId="LiveId" clId="{C067FEA5-8DB9-44DF-ABF0-BE58BC47F2AE}" dt="2023-08-05T09:40:16.610" v="361" actId="165"/>
          <ac:spMkLst>
            <pc:docMk/>
            <pc:sldMk cId="754667137" sldId="386"/>
            <ac:spMk id="86" creationId="{7A8B1BF8-834A-95B0-07DE-5087C19188C0}"/>
          </ac:spMkLst>
        </pc:spChg>
        <pc:spChg chg="mod">
          <ac:chgData name="代數白痴 顧" userId="316db6a4f7ef8138" providerId="LiveId" clId="{C067FEA5-8DB9-44DF-ABF0-BE58BC47F2AE}" dt="2023-08-05T09:52:24.403" v="1014" actId="113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C067FEA5-8DB9-44DF-ABF0-BE58BC47F2AE}" dt="2023-08-05T09:40:16.610" v="361" actId="165"/>
          <ac:spMkLst>
            <pc:docMk/>
            <pc:sldMk cId="754667137" sldId="386"/>
            <ac:spMk id="101" creationId="{665D392D-19FC-71B5-434C-0ABBBC91FB85}"/>
          </ac:spMkLst>
        </pc:spChg>
        <pc:grpChg chg="mod topLvl">
          <ac:chgData name="代數白痴 顧" userId="316db6a4f7ef8138" providerId="LiveId" clId="{C067FEA5-8DB9-44DF-ABF0-BE58BC47F2AE}" dt="2023-08-05T09:49:14.112" v="627" actId="478"/>
          <ac:grpSpMkLst>
            <pc:docMk/>
            <pc:sldMk cId="754667137" sldId="386"/>
            <ac:grpSpMk id="2" creationId="{9204BB33-F861-B3E8-E94D-762DF3B9352D}"/>
          </ac:grpSpMkLst>
        </pc:grpChg>
        <pc:grpChg chg="del">
          <ac:chgData name="代數白痴 顧" userId="316db6a4f7ef8138" providerId="LiveId" clId="{C067FEA5-8DB9-44DF-ABF0-BE58BC47F2AE}" dt="2023-08-05T09:39:06.063" v="312" actId="478"/>
          <ac:grpSpMkLst>
            <pc:docMk/>
            <pc:sldMk cId="754667137" sldId="386"/>
            <ac:grpSpMk id="76" creationId="{8863FF58-9B21-7255-E3AE-8BC87C5301AF}"/>
          </ac:grpSpMkLst>
        </pc:grpChg>
        <pc:grpChg chg="del mod topLvl">
          <ac:chgData name="代數白痴 顧" userId="316db6a4f7ef8138" providerId="LiveId" clId="{C067FEA5-8DB9-44DF-ABF0-BE58BC47F2AE}" dt="2023-08-05T09:49:14.112" v="627" actId="478"/>
          <ac:grpSpMkLst>
            <pc:docMk/>
            <pc:sldMk cId="754667137" sldId="386"/>
            <ac:grpSpMk id="77" creationId="{A89B63AF-471D-B2A8-79A7-714D67106830}"/>
          </ac:grpSpMkLst>
        </pc:grpChg>
        <pc:grpChg chg="del">
          <ac:chgData name="代數白痴 顧" userId="316db6a4f7ef8138" providerId="LiveId" clId="{C067FEA5-8DB9-44DF-ABF0-BE58BC47F2AE}" dt="2023-08-05T09:40:16.610" v="361" actId="165"/>
          <ac:grpSpMkLst>
            <pc:docMk/>
            <pc:sldMk cId="754667137" sldId="386"/>
            <ac:grpSpMk id="78" creationId="{5C20ED32-AE53-076E-7CD8-9460420B3941}"/>
          </ac:grpSpMkLst>
        </pc:grpChg>
        <pc:picChg chg="add del mod">
          <ac:chgData name="代數白痴 顧" userId="316db6a4f7ef8138" providerId="LiveId" clId="{C067FEA5-8DB9-44DF-ABF0-BE58BC47F2AE}" dt="2023-08-05T09:43:43.471" v="577" actId="478"/>
          <ac:picMkLst>
            <pc:docMk/>
            <pc:sldMk cId="754667137" sldId="386"/>
            <ac:picMk id="8" creationId="{74EA6CE1-1450-C38E-0994-7BE25F51E960}"/>
          </ac:picMkLst>
        </pc:picChg>
        <pc:cxnChg chg="mod">
          <ac:chgData name="代數白痴 顧" userId="316db6a4f7ef8138" providerId="LiveId" clId="{C067FEA5-8DB9-44DF-ABF0-BE58BC47F2AE}" dt="2023-08-05T09:54:33.050" v="1077" actId="1076"/>
          <ac:cxnSpMkLst>
            <pc:docMk/>
            <pc:sldMk cId="754667137" sldId="386"/>
            <ac:cxnSpMk id="3" creationId="{0A66E084-65E6-1358-0A8B-92B6D6964606}"/>
          </ac:cxnSpMkLst>
        </pc:cxnChg>
        <pc:cxnChg chg="del">
          <ac:chgData name="代數白痴 顧" userId="316db6a4f7ef8138" providerId="LiveId" clId="{C067FEA5-8DB9-44DF-ABF0-BE58BC47F2AE}" dt="2023-08-05T09:38:53.091" v="307" actId="478"/>
          <ac:cxnSpMkLst>
            <pc:docMk/>
            <pc:sldMk cId="754667137" sldId="386"/>
            <ac:cxnSpMk id="5" creationId="{B61D65D2-3D41-B046-EF95-431EEE1972F6}"/>
          </ac:cxnSpMkLst>
        </pc:cxnChg>
        <pc:cxnChg chg="del">
          <ac:chgData name="代數白痴 顧" userId="316db6a4f7ef8138" providerId="LiveId" clId="{C067FEA5-8DB9-44DF-ABF0-BE58BC47F2AE}" dt="2023-08-05T09:38:53.091" v="307" actId="478"/>
          <ac:cxnSpMkLst>
            <pc:docMk/>
            <pc:sldMk cId="754667137" sldId="386"/>
            <ac:cxnSpMk id="6" creationId="{3C3ED850-D677-7459-7D62-5A8AC23E39AB}"/>
          </ac:cxnSpMkLst>
        </pc:cxnChg>
        <pc:cxnChg chg="del">
          <ac:chgData name="代數白痴 顧" userId="316db6a4f7ef8138" providerId="LiveId" clId="{C067FEA5-8DB9-44DF-ABF0-BE58BC47F2AE}" dt="2023-08-05T09:38:53.091" v="307" actId="478"/>
          <ac:cxnSpMkLst>
            <pc:docMk/>
            <pc:sldMk cId="754667137" sldId="386"/>
            <ac:cxnSpMk id="7" creationId="{61BDB1AA-9ECB-875E-5F98-D32684266975}"/>
          </ac:cxnSpMkLst>
        </pc:cxnChg>
        <pc:cxnChg chg="del">
          <ac:chgData name="代數白痴 顧" userId="316db6a4f7ef8138" providerId="LiveId" clId="{C067FEA5-8DB9-44DF-ABF0-BE58BC47F2AE}" dt="2023-08-05T09:38:04.922" v="121" actId="478"/>
          <ac:cxnSpMkLst>
            <pc:docMk/>
            <pc:sldMk cId="754667137" sldId="386"/>
            <ac:cxnSpMk id="14" creationId="{D2F35921-4BF4-23DD-E360-C0BD10943047}"/>
          </ac:cxnSpMkLst>
        </pc:cxnChg>
        <pc:cxnChg chg="del mod topLvl">
          <ac:chgData name="代數白痴 顧" userId="316db6a4f7ef8138" providerId="LiveId" clId="{C067FEA5-8DB9-44DF-ABF0-BE58BC47F2AE}" dt="2023-08-05T09:40:19.633" v="362" actId="478"/>
          <ac:cxnSpMkLst>
            <pc:docMk/>
            <pc:sldMk cId="754667137" sldId="386"/>
            <ac:cxnSpMk id="55" creationId="{F511F857-D855-89F3-83D3-8A716BA5D32F}"/>
          </ac:cxnSpMkLst>
        </pc:cxnChg>
        <pc:cxnChg chg="del mod">
          <ac:chgData name="代數白痴 顧" userId="316db6a4f7ef8138" providerId="LiveId" clId="{C067FEA5-8DB9-44DF-ABF0-BE58BC47F2AE}" dt="2023-08-05T09:49:14.112" v="627" actId="478"/>
          <ac:cxnSpMkLst>
            <pc:docMk/>
            <pc:sldMk cId="754667137" sldId="386"/>
            <ac:cxnSpMk id="67" creationId="{1CBDFDA7-A425-B000-CF01-B04F67CC5900}"/>
          </ac:cxnSpMkLst>
        </pc:cxnChg>
        <pc:cxnChg chg="del mod">
          <ac:chgData name="代數白痴 顧" userId="316db6a4f7ef8138" providerId="LiveId" clId="{C067FEA5-8DB9-44DF-ABF0-BE58BC47F2AE}" dt="2023-08-05T09:49:14.112" v="627" actId="478"/>
          <ac:cxnSpMkLst>
            <pc:docMk/>
            <pc:sldMk cId="754667137" sldId="386"/>
            <ac:cxnSpMk id="68" creationId="{BDBA1C33-99F7-DBD0-0191-475C2CB13334}"/>
          </ac:cxnSpMkLst>
        </pc:cxnChg>
        <pc:cxnChg chg="del mod topLvl">
          <ac:chgData name="代數白痴 顧" userId="316db6a4f7ef8138" providerId="LiveId" clId="{C067FEA5-8DB9-44DF-ABF0-BE58BC47F2AE}" dt="2023-08-05T09:49:14.112" v="627" actId="478"/>
          <ac:cxnSpMkLst>
            <pc:docMk/>
            <pc:sldMk cId="754667137" sldId="386"/>
            <ac:cxnSpMk id="69" creationId="{21317E0C-E13E-C0A4-7260-6B716E3A67F7}"/>
          </ac:cxnSpMkLst>
        </pc:cxnChg>
        <pc:cxnChg chg="mod">
          <ac:chgData name="代數白痴 顧" userId="316db6a4f7ef8138" providerId="LiveId" clId="{C067FEA5-8DB9-44DF-ABF0-BE58BC47F2AE}" dt="2023-08-05T09:40:16.610" v="361" actId="165"/>
          <ac:cxnSpMkLst>
            <pc:docMk/>
            <pc:sldMk cId="754667137" sldId="386"/>
            <ac:cxnSpMk id="84" creationId="{85798A49-4654-BF16-EA6F-C7F808DE531E}"/>
          </ac:cxnSpMkLst>
        </pc:cxnChg>
      </pc:sldChg>
      <pc:sldChg chg="addSp delSp modSp add mod">
        <pc:chgData name="代數白痴 顧" userId="316db6a4f7ef8138" providerId="LiveId" clId="{C067FEA5-8DB9-44DF-ABF0-BE58BC47F2AE}" dt="2023-08-05T10:35:31.659" v="2413" actId="20577"/>
        <pc:sldMkLst>
          <pc:docMk/>
          <pc:sldMk cId="731354489" sldId="387"/>
        </pc:sldMkLst>
        <pc:spChg chg="del">
          <ac:chgData name="代數白痴 顧" userId="316db6a4f7ef8138" providerId="LiveId" clId="{C067FEA5-8DB9-44DF-ABF0-BE58BC47F2AE}" dt="2023-08-05T10:09:52.265" v="1103" actId="478"/>
          <ac:spMkLst>
            <pc:docMk/>
            <pc:sldMk cId="731354489" sldId="387"/>
            <ac:spMk id="9" creationId="{DB34F944-0742-E316-6A63-D9EA15072137}"/>
          </ac:spMkLst>
        </pc:spChg>
        <pc:spChg chg="mod">
          <ac:chgData name="代數白痴 顧" userId="316db6a4f7ef8138" providerId="LiveId" clId="{C067FEA5-8DB9-44DF-ABF0-BE58BC47F2AE}" dt="2023-08-05T10:31:52.744" v="2406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C067FEA5-8DB9-44DF-ABF0-BE58BC47F2AE}" dt="2023-08-05T10:13:36.730" v="1750" actId="113"/>
          <ac:spMkLst>
            <pc:docMk/>
            <pc:sldMk cId="731354489" sldId="387"/>
            <ac:spMk id="60" creationId="{90ECAF3B-FFFF-A531-AFBE-31708C7D891C}"/>
          </ac:spMkLst>
        </pc:spChg>
        <pc:spChg chg="mod topLvl">
          <ac:chgData name="代數白痴 顧" userId="316db6a4f7ef8138" providerId="LiveId" clId="{C067FEA5-8DB9-44DF-ABF0-BE58BC47F2AE}" dt="2023-08-05T10:31:08.044" v="2401" actId="164"/>
          <ac:spMkLst>
            <pc:docMk/>
            <pc:sldMk cId="731354489" sldId="387"/>
            <ac:spMk id="85" creationId="{FD9877AB-90D9-85AC-8B35-7C59154D6CA1}"/>
          </ac:spMkLst>
        </pc:spChg>
        <pc:spChg chg="mod topLvl">
          <ac:chgData name="代數白痴 顧" userId="316db6a4f7ef8138" providerId="LiveId" clId="{C067FEA5-8DB9-44DF-ABF0-BE58BC47F2AE}" dt="2023-08-05T10:31:08.044" v="2401" actId="164"/>
          <ac:spMkLst>
            <pc:docMk/>
            <pc:sldMk cId="731354489" sldId="387"/>
            <ac:spMk id="86" creationId="{7A8B1BF8-834A-95B0-07DE-5087C19188C0}"/>
          </ac:spMkLst>
        </pc:spChg>
        <pc:spChg chg="mod topLvl">
          <ac:chgData name="代數白痴 顧" userId="316db6a4f7ef8138" providerId="LiveId" clId="{C067FEA5-8DB9-44DF-ABF0-BE58BC47F2AE}" dt="2023-08-05T10:35:31.659" v="2413" actId="20577"/>
          <ac:spMkLst>
            <pc:docMk/>
            <pc:sldMk cId="731354489" sldId="387"/>
            <ac:spMk id="89" creationId="{9E8FE398-ED8E-E5DE-BD50-E0471252FAF6}"/>
          </ac:spMkLst>
        </pc:spChg>
        <pc:spChg chg="mod topLvl">
          <ac:chgData name="代數白痴 顧" userId="316db6a4f7ef8138" providerId="LiveId" clId="{C067FEA5-8DB9-44DF-ABF0-BE58BC47F2AE}" dt="2023-08-05T10:31:08.044" v="2401" actId="164"/>
          <ac:spMkLst>
            <pc:docMk/>
            <pc:sldMk cId="731354489" sldId="387"/>
            <ac:spMk id="101" creationId="{665D392D-19FC-71B5-434C-0ABBBC91FB85}"/>
          </ac:spMkLst>
        </pc:spChg>
        <pc:grpChg chg="del">
          <ac:chgData name="代數白痴 顧" userId="316db6a4f7ef8138" providerId="LiveId" clId="{C067FEA5-8DB9-44DF-ABF0-BE58BC47F2AE}" dt="2023-08-05T10:26:16.320" v="2089" actId="165"/>
          <ac:grpSpMkLst>
            <pc:docMk/>
            <pc:sldMk cId="731354489" sldId="387"/>
            <ac:grpSpMk id="2" creationId="{9204BB33-F861-B3E8-E94D-762DF3B9352D}"/>
          </ac:grpSpMkLst>
        </pc:grpChg>
        <pc:grpChg chg="add mod">
          <ac:chgData name="代數白痴 顧" userId="316db6a4f7ef8138" providerId="LiveId" clId="{C067FEA5-8DB9-44DF-ABF0-BE58BC47F2AE}" dt="2023-08-05T10:31:08.044" v="2401" actId="164"/>
          <ac:grpSpMkLst>
            <pc:docMk/>
            <pc:sldMk cId="731354489" sldId="387"/>
            <ac:grpSpMk id="5" creationId="{4BAA3B68-1C7B-0A3C-CDE3-3D592655F73E}"/>
          </ac:grpSpMkLst>
        </pc:grpChg>
        <pc:cxnChg chg="mod topLvl">
          <ac:chgData name="代數白痴 顧" userId="316db6a4f7ef8138" providerId="LiveId" clId="{C067FEA5-8DB9-44DF-ABF0-BE58BC47F2AE}" dt="2023-08-05T10:31:08.044" v="2401" actId="164"/>
          <ac:cxnSpMkLst>
            <pc:docMk/>
            <pc:sldMk cId="731354489" sldId="387"/>
            <ac:cxnSpMk id="84" creationId="{85798A49-4654-BF16-EA6F-C7F808DE531E}"/>
          </ac:cxnSpMkLst>
        </pc:cxnChg>
      </pc:sldChg>
      <pc:sldChg chg="new del">
        <pc:chgData name="代數白痴 顧" userId="316db6a4f7ef8138" providerId="LiveId" clId="{C067FEA5-8DB9-44DF-ABF0-BE58BC47F2AE}" dt="2023-08-05T09:43:02.556" v="555" actId="2696"/>
        <pc:sldMkLst>
          <pc:docMk/>
          <pc:sldMk cId="2378899189" sldId="387"/>
        </pc:sldMkLst>
      </pc:sldChg>
      <pc:sldMasterChg chg="modSldLayout">
        <pc:chgData name="代數白痴 顧" userId="316db6a4f7ef8138" providerId="LiveId" clId="{C067FEA5-8DB9-44DF-ABF0-BE58BC47F2AE}" dt="2023-08-05T09:31:39.793" v="26" actId="207"/>
        <pc:sldMasterMkLst>
          <pc:docMk/>
          <pc:sldMasterMk cId="3597785154" sldId="2147483648"/>
        </pc:sldMasterMkLst>
        <pc:sldLayoutChg chg="modSp mod">
          <pc:chgData name="代數白痴 顧" userId="316db6a4f7ef8138" providerId="LiveId" clId="{C067FEA5-8DB9-44DF-ABF0-BE58BC47F2AE}" dt="2023-08-05T09:31:39.793" v="26" actId="207"/>
          <pc:sldLayoutMkLst>
            <pc:docMk/>
            <pc:sldMasterMk cId="3597785154" sldId="2147483648"/>
            <pc:sldLayoutMk cId="1059632797" sldId="2147483650"/>
          </pc:sldLayoutMkLst>
          <pc:spChg chg="mod">
            <ac:chgData name="代數白痴 顧" userId="316db6a4f7ef8138" providerId="LiveId" clId="{C067FEA5-8DB9-44DF-ABF0-BE58BC47F2AE}" dt="2023-08-05T09:31:39.793" v="26" actId="207"/>
            <ac:spMkLst>
              <pc:docMk/>
              <pc:sldMasterMk cId="3597785154" sldId="2147483648"/>
              <pc:sldLayoutMk cId="1059632797" sldId="2147483650"/>
              <ac:spMk id="2" creationId="{00000000-0000-0000-0000-000000000000}"/>
            </ac:spMkLst>
          </pc:spChg>
          <pc:cxnChg chg="mod">
            <ac:chgData name="代數白痴 顧" userId="316db6a4f7ef8138" providerId="LiveId" clId="{C067FEA5-8DB9-44DF-ABF0-BE58BC47F2AE}" dt="2023-08-05T09:31:23.990" v="25" actId="1035"/>
            <ac:cxnSpMkLst>
              <pc:docMk/>
              <pc:sldMasterMk cId="3597785154" sldId="2147483648"/>
              <pc:sldLayoutMk cId="1059632797" sldId="2147483650"/>
              <ac:cxnSpMk id="12" creationId="{00000000-0000-0000-0000-000000000000}"/>
            </ac:cxnSpMkLst>
          </pc:cxnChg>
        </pc:sldLayoutChg>
      </pc:sldMasterChg>
    </pc:docChg>
  </pc:docChgLst>
  <pc:docChgLst>
    <pc:chgData name="代數白痴 顧" userId="316db6a4f7ef8138" providerId="LiveId" clId="{D104867C-9455-43AE-AB32-23C3E6643204}"/>
    <pc:docChg chg="undo custSel modSld">
      <pc:chgData name="代數白痴 顧" userId="316db6a4f7ef8138" providerId="LiveId" clId="{D104867C-9455-43AE-AB32-23C3E6643204}" dt="2023-08-24T07:01:24.629" v="2157"/>
      <pc:docMkLst>
        <pc:docMk/>
      </pc:docMkLst>
      <pc:sldChg chg="modTransition">
        <pc:chgData name="代數白痴 顧" userId="316db6a4f7ef8138" providerId="LiveId" clId="{D104867C-9455-43AE-AB32-23C3E6643204}" dt="2023-08-24T07:01:24.629" v="2155"/>
        <pc:sldMkLst>
          <pc:docMk/>
          <pc:sldMk cId="754667137" sldId="386"/>
        </pc:sldMkLst>
      </pc:sldChg>
      <pc:sldChg chg="delSp modSp mod modTransition modNotesTx">
        <pc:chgData name="代數白痴 顧" userId="316db6a4f7ef8138" providerId="LiveId" clId="{D104867C-9455-43AE-AB32-23C3E6643204}" dt="2023-08-24T07:01:24.628" v="2154"/>
        <pc:sldMkLst>
          <pc:docMk/>
          <pc:sldMk cId="731354489" sldId="387"/>
        </pc:sldMkLst>
        <pc:spChg chg="mod">
          <ac:chgData name="代數白痴 顧" userId="316db6a4f7ef8138" providerId="LiveId" clId="{D104867C-9455-43AE-AB32-23C3E6643204}" dt="2023-08-24T06:50:19.964" v="410" actId="3064"/>
          <ac:spMkLst>
            <pc:docMk/>
            <pc:sldMk cId="731354489" sldId="387"/>
            <ac:spMk id="4" creationId="{8A4B01F3-9D04-45D0-43DC-0AEE9F8DF44A}"/>
          </ac:spMkLst>
        </pc:spChg>
        <pc:spChg chg="mod">
          <ac:chgData name="代數白痴 顧" userId="316db6a4f7ef8138" providerId="LiveId" clId="{D104867C-9455-43AE-AB32-23C3E6643204}" dt="2023-08-24T06:48:48.247" v="329" actId="20577"/>
          <ac:spMkLst>
            <pc:docMk/>
            <pc:sldMk cId="731354489" sldId="387"/>
            <ac:spMk id="8" creationId="{B6ED230F-2DF2-F6E8-D04C-F2C879EF0BB8}"/>
          </ac:spMkLst>
        </pc:spChg>
        <pc:spChg chg="mod">
          <ac:chgData name="代數白痴 顧" userId="316db6a4f7ef8138" providerId="LiveId" clId="{D104867C-9455-43AE-AB32-23C3E6643204}" dt="2023-08-24T06:53:20.430" v="577" actId="947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D104867C-9455-43AE-AB32-23C3E6643204}" dt="2023-08-24T06:48:25.498" v="299" actId="947"/>
          <ac:spMkLst>
            <pc:docMk/>
            <pc:sldMk cId="731354489" sldId="387"/>
            <ac:spMk id="60" creationId="{90ECAF3B-FFFF-A531-AFBE-31708C7D891C}"/>
          </ac:spMkLst>
        </pc:spChg>
        <pc:inkChg chg="del">
          <ac:chgData name="代數白痴 顧" userId="316db6a4f7ef8138" providerId="LiveId" clId="{D104867C-9455-43AE-AB32-23C3E6643204}" dt="2023-08-24T06:45:46.332" v="83" actId="478"/>
          <ac:inkMkLst>
            <pc:docMk/>
            <pc:sldMk cId="731354489" sldId="387"/>
            <ac:inkMk id="14" creationId="{CAFDA1A6-A045-8272-D103-3852EF0F5443}"/>
          </ac:inkMkLst>
        </pc:inkChg>
      </pc:sldChg>
      <pc:sldChg chg="modTransition">
        <pc:chgData name="代數白痴 顧" userId="316db6a4f7ef8138" providerId="LiveId" clId="{D104867C-9455-43AE-AB32-23C3E6643204}" dt="2023-08-24T07:01:24.629" v="2156"/>
        <pc:sldMkLst>
          <pc:docMk/>
          <pc:sldMk cId="3686676960" sldId="388"/>
        </pc:sldMkLst>
      </pc:sldChg>
      <pc:sldChg chg="modSp mod modTransition modNotesTx">
        <pc:chgData name="代數白痴 顧" userId="316db6a4f7ef8138" providerId="LiveId" clId="{D104867C-9455-43AE-AB32-23C3E6643204}" dt="2023-08-24T07:01:24.628" v="2153"/>
        <pc:sldMkLst>
          <pc:docMk/>
          <pc:sldMk cId="151402070" sldId="390"/>
        </pc:sldMkLst>
        <pc:spChg chg="mod">
          <ac:chgData name="代數白痴 顧" userId="316db6a4f7ef8138" providerId="LiveId" clId="{D104867C-9455-43AE-AB32-23C3E6643204}" dt="2023-08-24T06:45:24.074" v="50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modTransition">
        <pc:chgData name="代數白痴 顧" userId="316db6a4f7ef8138" providerId="LiveId" clId="{D104867C-9455-43AE-AB32-23C3E6643204}" dt="2023-08-24T07:01:24.629" v="2157"/>
        <pc:sldMkLst>
          <pc:docMk/>
          <pc:sldMk cId="3878279706" sldId="391"/>
        </pc:sldMkLst>
      </pc:sldChg>
    </pc:docChg>
  </pc:docChgLst>
  <pc:docChgLst>
    <pc:chgData name="代數白痴 顧" userId="316db6a4f7ef8138" providerId="LiveId" clId="{17E509C0-6FA3-401A-8550-7AE85D85E8AE}"/>
    <pc:docChg chg="undo custSel modSld">
      <pc:chgData name="代數白痴 顧" userId="316db6a4f7ef8138" providerId="LiveId" clId="{17E509C0-6FA3-401A-8550-7AE85D85E8AE}" dt="2023-07-21T03:29:20.464" v="7254" actId="20577"/>
      <pc:docMkLst>
        <pc:docMk/>
      </pc:docMkLst>
      <pc:sldChg chg="addSp delSp modSp mod delAnim modNotesTx">
        <pc:chgData name="代數白痴 顧" userId="316db6a4f7ef8138" providerId="LiveId" clId="{17E509C0-6FA3-401A-8550-7AE85D85E8AE}" dt="2023-07-21T03:27:26.349" v="7247" actId="20577"/>
        <pc:sldMkLst>
          <pc:docMk/>
          <pc:sldMk cId="2873434386" sldId="379"/>
        </pc:sldMkLst>
        <pc:spChg chg="add del">
          <ac:chgData name="代數白痴 顧" userId="316db6a4f7ef8138" providerId="LiveId" clId="{17E509C0-6FA3-401A-8550-7AE85D85E8AE}" dt="2023-07-20T23:45:48.665" v="1549" actId="478"/>
          <ac:spMkLst>
            <pc:docMk/>
            <pc:sldMk cId="2873434386" sldId="379"/>
            <ac:spMk id="5" creationId="{4F598260-248A-1D0A-0DCF-D34D0D94D296}"/>
          </ac:spMkLst>
        </pc:spChg>
        <pc:spChg chg="add del mod">
          <ac:chgData name="代數白痴 顧" userId="316db6a4f7ef8138" providerId="LiveId" clId="{17E509C0-6FA3-401A-8550-7AE85D85E8AE}" dt="2023-07-21T03:25:49.327" v="6934" actId="478"/>
          <ac:spMkLst>
            <pc:docMk/>
            <pc:sldMk cId="2873434386" sldId="379"/>
            <ac:spMk id="11" creationId="{08AC984D-D2D9-AAFD-C645-6AF4B24D91CD}"/>
          </ac:spMkLst>
        </pc:spChg>
        <pc:spChg chg="add del mod">
          <ac:chgData name="代數白痴 顧" userId="316db6a4f7ef8138" providerId="LiveId" clId="{17E509C0-6FA3-401A-8550-7AE85D85E8AE}" dt="2023-07-21T03:25:49.327" v="6934" actId="478"/>
          <ac:spMkLst>
            <pc:docMk/>
            <pc:sldMk cId="2873434386" sldId="379"/>
            <ac:spMk id="12" creationId="{9BFDB900-7E76-520A-F395-89AF3B998473}"/>
          </ac:spMkLst>
        </pc:spChg>
        <pc:spChg chg="add del mod">
          <ac:chgData name="代數白痴 顧" userId="316db6a4f7ef8138" providerId="LiveId" clId="{17E509C0-6FA3-401A-8550-7AE85D85E8AE}" dt="2023-07-21T03:25:49.327" v="6934" actId="478"/>
          <ac:spMkLst>
            <pc:docMk/>
            <pc:sldMk cId="2873434386" sldId="379"/>
            <ac:spMk id="13" creationId="{F0CA1D2F-B50E-C58E-0959-5CD82A3CA933}"/>
          </ac:spMkLst>
        </pc:spChg>
        <pc:spChg chg="del">
          <ac:chgData name="代數白痴 顧" userId="316db6a4f7ef8138" providerId="LiveId" clId="{17E509C0-6FA3-401A-8550-7AE85D85E8AE}" dt="2023-07-20T23:44:25.900" v="1273" actId="478"/>
          <ac:spMkLst>
            <pc:docMk/>
            <pc:sldMk cId="2873434386" sldId="379"/>
            <ac:spMk id="29" creationId="{6C534A47-58C5-C19B-A570-D80F68D0E0C9}"/>
          </ac:spMkLst>
        </pc:spChg>
        <pc:spChg chg="del">
          <ac:chgData name="代數白痴 顧" userId="316db6a4f7ef8138" providerId="LiveId" clId="{17E509C0-6FA3-401A-8550-7AE85D85E8AE}" dt="2023-07-20T23:47:52.636" v="1817" actId="478"/>
          <ac:spMkLst>
            <pc:docMk/>
            <pc:sldMk cId="2873434386" sldId="379"/>
            <ac:spMk id="52" creationId="{E2DAA9E7-790A-AA98-EF70-BBC9891E6727}"/>
          </ac:spMkLst>
        </pc:spChg>
        <pc:spChg chg="mod">
          <ac:chgData name="代數白痴 顧" userId="316db6a4f7ef8138" providerId="LiveId" clId="{17E509C0-6FA3-401A-8550-7AE85D85E8AE}" dt="2023-07-20T23:48:39.168" v="1970" actId="20577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17E509C0-6FA3-401A-8550-7AE85D85E8AE}" dt="2023-07-21T03:18:08.592" v="5661" actId="113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17E509C0-6FA3-401A-8550-7AE85D85E8AE}" dt="2023-07-20T23:50:36.171" v="2263" actId="20577"/>
          <ac:spMkLst>
            <pc:docMk/>
            <pc:sldMk cId="2873434386" sldId="379"/>
            <ac:spMk id="101" creationId="{665D392D-19FC-71B5-434C-0ABBBC91FB85}"/>
          </ac:spMkLst>
        </pc:spChg>
        <pc:inkChg chg="del">
          <ac:chgData name="代數白痴 顧" userId="316db6a4f7ef8138" providerId="LiveId" clId="{17E509C0-6FA3-401A-8550-7AE85D85E8AE}" dt="2023-07-20T23:30:14.365" v="2" actId="478"/>
          <ac:inkMkLst>
            <pc:docMk/>
            <pc:sldMk cId="2873434386" sldId="379"/>
            <ac:inkMk id="3" creationId="{A385B9CF-F039-0CCB-1FDE-1B5EE2D6EF7A}"/>
          </ac:inkMkLst>
        </pc:inkChg>
        <pc:cxnChg chg="add del mod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4" creationId="{D14E4F12-5C2C-B234-3E5B-6DD19E1966E8}"/>
          </ac:cxnSpMkLst>
        </pc:cxnChg>
        <pc:cxnChg chg="add del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6" creationId="{F55850C5-A665-CD3D-CDC7-2CF8E42A5AB7}"/>
          </ac:cxnSpMkLst>
        </pc:cxnChg>
        <pc:cxnChg chg="add del mod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7" creationId="{92FBADAD-D439-6727-6654-98BD10C1C3AA}"/>
          </ac:cxnSpMkLst>
        </pc:cxnChg>
        <pc:cxnChg chg="add del mod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8" creationId="{A2E26231-9EFD-97AD-AA7B-6BB6E07C56D9}"/>
          </ac:cxnSpMkLst>
        </pc:cxnChg>
        <pc:cxnChg chg="add del mod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9" creationId="{9BDA188F-B3AC-C084-07D7-1BF2A01F0B0B}"/>
          </ac:cxnSpMkLst>
        </pc:cxnChg>
        <pc:cxnChg chg="add del mod">
          <ac:chgData name="代數白痴 顧" userId="316db6a4f7ef8138" providerId="LiveId" clId="{17E509C0-6FA3-401A-8550-7AE85D85E8AE}" dt="2023-07-21T03:20:50.653" v="6037" actId="478"/>
          <ac:cxnSpMkLst>
            <pc:docMk/>
            <pc:sldMk cId="2873434386" sldId="379"/>
            <ac:cxnSpMk id="10" creationId="{C78D4E40-0B47-BE55-BD47-88A71AECEF4B}"/>
          </ac:cxnSpMkLst>
        </pc:cxnChg>
      </pc:sldChg>
      <pc:sldChg chg="addSp delSp modSp mod delAnim modAnim modNotesTx">
        <pc:chgData name="代數白痴 顧" userId="316db6a4f7ef8138" providerId="LiveId" clId="{17E509C0-6FA3-401A-8550-7AE85D85E8AE}" dt="2023-07-21T03:15:14.258" v="5108" actId="20577"/>
        <pc:sldMkLst>
          <pc:docMk/>
          <pc:sldMk cId="2328187967" sldId="380"/>
        </pc:sldMkLst>
        <pc:spChg chg="add mod">
          <ac:chgData name="代數白痴 顧" userId="316db6a4f7ef8138" providerId="LiveId" clId="{17E509C0-6FA3-401A-8550-7AE85D85E8AE}" dt="2023-07-21T03:14:48.795" v="5078" actId="20577"/>
          <ac:spMkLst>
            <pc:docMk/>
            <pc:sldMk cId="2328187967" sldId="380"/>
            <ac:spMk id="3" creationId="{8CA77E1B-D9ED-D9EE-7A07-E85CC5132315}"/>
          </ac:spMkLst>
        </pc:spChg>
        <pc:spChg chg="add mod">
          <ac:chgData name="代數白痴 顧" userId="316db6a4f7ef8138" providerId="LiveId" clId="{17E509C0-6FA3-401A-8550-7AE85D85E8AE}" dt="2023-07-21T03:07:06.893" v="4794" actId="164"/>
          <ac:spMkLst>
            <pc:docMk/>
            <pc:sldMk cId="2328187967" sldId="380"/>
            <ac:spMk id="4" creationId="{2C70F817-FB79-F31A-3F56-2C3A000D69A9}"/>
          </ac:spMkLst>
        </pc:spChg>
        <pc:spChg chg="add mod">
          <ac:chgData name="代數白痴 顧" userId="316db6a4f7ef8138" providerId="LiveId" clId="{17E509C0-6FA3-401A-8550-7AE85D85E8AE}" dt="2023-07-21T03:07:06.893" v="4794" actId="164"/>
          <ac:spMkLst>
            <pc:docMk/>
            <pc:sldMk cId="2328187967" sldId="380"/>
            <ac:spMk id="11" creationId="{6EFDA526-D0F1-373A-C06B-3C52BEC792D3}"/>
          </ac:spMkLst>
        </pc:spChg>
        <pc:spChg chg="add mod">
          <ac:chgData name="代數白痴 顧" userId="316db6a4f7ef8138" providerId="LiveId" clId="{17E509C0-6FA3-401A-8550-7AE85D85E8AE}" dt="2023-07-21T03:07:06.893" v="4794" actId="164"/>
          <ac:spMkLst>
            <pc:docMk/>
            <pc:sldMk cId="2328187967" sldId="380"/>
            <ac:spMk id="16" creationId="{0331E554-12FE-3F97-1F27-34A38A00EA91}"/>
          </ac:spMkLst>
        </pc:spChg>
        <pc:spChg chg="add mod">
          <ac:chgData name="代數白痴 顧" userId="316db6a4f7ef8138" providerId="LiveId" clId="{17E509C0-6FA3-401A-8550-7AE85D85E8AE}" dt="2023-07-21T03:07:06.893" v="4794" actId="164"/>
          <ac:spMkLst>
            <pc:docMk/>
            <pc:sldMk cId="2328187967" sldId="380"/>
            <ac:spMk id="25" creationId="{2A976CEC-DBC0-AD16-9E10-DE694A54E4E0}"/>
          </ac:spMkLst>
        </pc:spChg>
        <pc:spChg chg="mod">
          <ac:chgData name="代數白痴 顧" userId="316db6a4f7ef8138" providerId="LiveId" clId="{17E509C0-6FA3-401A-8550-7AE85D85E8AE}" dt="2023-07-20T23:41:43.789" v="1027" actId="20577"/>
          <ac:spMkLst>
            <pc:docMk/>
            <pc:sldMk cId="2328187967" sldId="380"/>
            <ac:spMk id="60" creationId="{90ECAF3B-FFFF-A531-AFBE-31708C7D891C}"/>
          </ac:spMkLst>
        </pc:spChg>
        <pc:spChg chg="mod">
          <ac:chgData name="代數白痴 顧" userId="316db6a4f7ef8138" providerId="LiveId" clId="{17E509C0-6FA3-401A-8550-7AE85D85E8AE}" dt="2023-07-20T23:45:15.087" v="1514" actId="20577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17E509C0-6FA3-401A-8550-7AE85D85E8AE}" dt="2023-07-20T23:44:04.338" v="1270" actId="20577"/>
          <ac:spMkLst>
            <pc:docMk/>
            <pc:sldMk cId="2328187967" sldId="380"/>
            <ac:spMk id="101" creationId="{665D392D-19FC-71B5-434C-0ABBBC91FB85}"/>
          </ac:spMkLst>
        </pc:spChg>
        <pc:grpChg chg="add mod">
          <ac:chgData name="代數白痴 顧" userId="316db6a4f7ef8138" providerId="LiveId" clId="{17E509C0-6FA3-401A-8550-7AE85D85E8AE}" dt="2023-07-21T03:07:09.052" v="4795" actId="1076"/>
          <ac:grpSpMkLst>
            <pc:docMk/>
            <pc:sldMk cId="2328187967" sldId="380"/>
            <ac:grpSpMk id="26" creationId="{D0F3EAA3-CCCE-084C-8683-835BE14A5678}"/>
          </ac:grpSpMkLst>
        </pc:grpChg>
        <pc:grpChg chg="del">
          <ac:chgData name="代數白痴 顧" userId="316db6a4f7ef8138" providerId="LiveId" clId="{17E509C0-6FA3-401A-8550-7AE85D85E8AE}" dt="2023-07-20T23:39:59.254" v="846" actId="478"/>
          <ac:grpSpMkLst>
            <pc:docMk/>
            <pc:sldMk cId="2328187967" sldId="380"/>
            <ac:grpSpMk id="34" creationId="{5E70F412-D66A-8078-2DC6-9E18FD82969F}"/>
          </ac:grpSpMkLst>
        </pc:grpChg>
        <pc:inkChg chg="del">
          <ac:chgData name="代數白痴 顧" userId="316db6a4f7ef8138" providerId="LiveId" clId="{17E509C0-6FA3-401A-8550-7AE85D85E8AE}" dt="2023-07-20T23:30:12.819" v="1" actId="478"/>
          <ac:inkMkLst>
            <pc:docMk/>
            <pc:sldMk cId="2328187967" sldId="380"/>
            <ac:inkMk id="3" creationId="{BBADA09A-A0CA-9D0F-810D-D91D52066400}"/>
          </ac:inkMkLst>
        </pc:ink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6" creationId="{C88EB7A3-B62C-E331-3377-7C5923F40C28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8" creationId="{041CA15C-8C69-C3FE-E069-5E7DAB3F0731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0" creationId="{34131B62-47D6-098F-7FBB-EC97AD7BAB21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3" creationId="{CC0A429E-EF64-DEA5-DE21-2C8C87DF62D5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5" creationId="{6B0A4563-3ED3-39FF-66E8-7AB6361D0CE0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7" creationId="{92C1FE05-DA45-3799-A836-780195C52DC8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8" creationId="{F6BBF0F7-5F8E-3107-B9BF-A5B7081AAA96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9" creationId="{1B1FE6A4-C0FA-DD0D-CE06-42B749667308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20" creationId="{A8131586-4F7C-4F44-096E-E642C2F049FE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21" creationId="{05FDE124-7A78-05F3-61FA-313D419659BE}"/>
          </ac:cxnSpMkLst>
        </pc:cxnChg>
      </pc:sldChg>
      <pc:sldChg chg="delSp modSp mod delAnim modNotesTx">
        <pc:chgData name="代數白痴 顧" userId="316db6a4f7ef8138" providerId="LiveId" clId="{17E509C0-6FA3-401A-8550-7AE85D85E8AE}" dt="2023-07-21T03:29:20.464" v="7254" actId="20577"/>
        <pc:sldMkLst>
          <pc:docMk/>
          <pc:sldMk cId="1787025739" sldId="381"/>
        </pc:sldMkLst>
        <pc:spChg chg="del">
          <ac:chgData name="代數白痴 顧" userId="316db6a4f7ef8138" providerId="LiveId" clId="{17E509C0-6FA3-401A-8550-7AE85D85E8AE}" dt="2023-07-20T23:30:18.991" v="3" actId="478"/>
          <ac:spMkLst>
            <pc:docMk/>
            <pc:sldMk cId="1787025739" sldId="381"/>
            <ac:spMk id="5" creationId="{3855931C-DD42-DA21-0582-98545F1CD54F}"/>
          </ac:spMkLst>
        </pc:spChg>
        <pc:spChg chg="del">
          <ac:chgData name="代數白痴 顧" userId="316db6a4f7ef8138" providerId="LiveId" clId="{17E509C0-6FA3-401A-8550-7AE85D85E8AE}" dt="2023-07-20T23:36:19.867" v="463" actId="478"/>
          <ac:spMkLst>
            <pc:docMk/>
            <pc:sldMk cId="1787025739" sldId="381"/>
            <ac:spMk id="20" creationId="{A3FB830B-771B-E0FE-E89E-71C9D14A0C52}"/>
          </ac:spMkLst>
        </pc:spChg>
        <pc:spChg chg="mod">
          <ac:chgData name="代數白痴 顧" userId="316db6a4f7ef8138" providerId="LiveId" clId="{17E509C0-6FA3-401A-8550-7AE85D85E8AE}" dt="2023-07-21T03:29:11.195" v="7253" actId="115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 顧" userId="316db6a4f7ef8138" providerId="LiveId" clId="{17E509C0-6FA3-401A-8550-7AE85D85E8AE}" dt="2023-07-21T03:29:20.464" v="7254" actId="20577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17E509C0-6FA3-401A-8550-7AE85D85E8AE}" dt="2023-07-20T23:38:41.059" v="840" actId="947"/>
          <ac:spMkLst>
            <pc:docMk/>
            <pc:sldMk cId="1787025739" sldId="381"/>
            <ac:spMk id="101" creationId="{665D392D-19FC-71B5-434C-0ABBBC91FB85}"/>
          </ac:spMkLst>
        </pc:spChg>
        <pc:inkChg chg="del">
          <ac:chgData name="代數白痴 顧" userId="316db6a4f7ef8138" providerId="LiveId" clId="{17E509C0-6FA3-401A-8550-7AE85D85E8AE}" dt="2023-07-20T23:30:10.480" v="0" actId="478"/>
          <ac:inkMkLst>
            <pc:docMk/>
            <pc:sldMk cId="1787025739" sldId="381"/>
            <ac:inkMk id="4" creationId="{D7C2315A-55D8-E0A3-7090-40F5954AFBBB}"/>
          </ac:inkMkLst>
        </pc:inkChg>
      </pc:sldChg>
    </pc:docChg>
  </pc:docChgLst>
  <pc:docChgLst>
    <pc:chgData name="代數白痴 顧" userId="316db6a4f7ef8138" providerId="LiveId" clId="{967C1D32-7F5C-417D-BF46-ED84EEC4F444}"/>
    <pc:docChg chg="undo custSel modSld">
      <pc:chgData name="代數白痴 顧" userId="316db6a4f7ef8138" providerId="LiveId" clId="{967C1D32-7F5C-417D-BF46-ED84EEC4F444}" dt="2023-08-14T12:21:35.384" v="980" actId="20577"/>
      <pc:docMkLst>
        <pc:docMk/>
      </pc:docMkLst>
      <pc:sldChg chg="modSp mod modNotesTx">
        <pc:chgData name="代數白痴 顧" userId="316db6a4f7ef8138" providerId="LiveId" clId="{967C1D32-7F5C-417D-BF46-ED84EEC4F444}" dt="2023-08-14T11:59:52.867" v="27" actId="20577"/>
        <pc:sldMkLst>
          <pc:docMk/>
          <pc:sldMk cId="371298532" sldId="385"/>
        </pc:sldMkLst>
        <pc:spChg chg="mod">
          <ac:chgData name="代數白痴 顧" userId="316db6a4f7ef8138" providerId="LiveId" clId="{967C1D32-7F5C-417D-BF46-ED84EEC4F444}" dt="2023-08-14T11:59:42.688" v="8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delSp modSp mod">
        <pc:chgData name="代數白痴 顧" userId="316db6a4f7ef8138" providerId="LiveId" clId="{967C1D32-7F5C-417D-BF46-ED84EEC4F444}" dt="2023-08-14T12:09:03.613" v="224" actId="20577"/>
        <pc:sldMkLst>
          <pc:docMk/>
          <pc:sldMk cId="754667137" sldId="386"/>
        </pc:sldMkLst>
        <pc:spChg chg="mod">
          <ac:chgData name="代數白痴 顧" userId="316db6a4f7ef8138" providerId="LiveId" clId="{967C1D32-7F5C-417D-BF46-ED84EEC4F444}" dt="2023-08-14T12:09:03.613" v="224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967C1D32-7F5C-417D-BF46-ED84EEC4F444}" dt="2023-08-14T12:02:09.352" v="141" actId="14100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967C1D32-7F5C-417D-BF46-ED84EEC4F444}" dt="2023-08-14T12:08:37.397" v="194" actId="2711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967C1D32-7F5C-417D-BF46-ED84EEC4F444}" dt="2023-08-14T12:03:46.504" v="192" actId="20577"/>
          <ac:spMkLst>
            <pc:docMk/>
            <pc:sldMk cId="754667137" sldId="386"/>
            <ac:spMk id="101" creationId="{665D392D-19FC-71B5-434C-0ABBBC91FB85}"/>
          </ac:spMkLst>
        </pc:spChg>
        <pc:graphicFrameChg chg="del">
          <ac:chgData name="代數白痴 顧" userId="316db6a4f7ef8138" providerId="LiveId" clId="{967C1D32-7F5C-417D-BF46-ED84EEC4F444}" dt="2023-08-14T12:02:55.723" v="154" actId="478"/>
          <ac:graphicFrameMkLst>
            <pc:docMk/>
            <pc:sldMk cId="754667137" sldId="386"/>
            <ac:graphicFrameMk id="14" creationId="{1E0132E2-45BB-7092-1996-CC09D4DFFC20}"/>
          </ac:graphicFrameMkLst>
        </pc:graphicFrameChg>
        <pc:graphicFrameChg chg="del">
          <ac:chgData name="代數白痴 顧" userId="316db6a4f7ef8138" providerId="LiveId" clId="{967C1D32-7F5C-417D-BF46-ED84EEC4F444}" dt="2023-08-14T12:02:56.820" v="155" actId="478"/>
          <ac:graphicFrameMkLst>
            <pc:docMk/>
            <pc:sldMk cId="754667137" sldId="386"/>
            <ac:graphicFrameMk id="15" creationId="{D122C354-7E48-13E4-ED8F-39F73838A697}"/>
          </ac:graphicFrameMkLst>
        </pc:graphicFrameChg>
      </pc:sldChg>
      <pc:sldChg chg="delSp modSp mod delAnim">
        <pc:chgData name="代數白痴 顧" userId="316db6a4f7ef8138" providerId="LiveId" clId="{967C1D32-7F5C-417D-BF46-ED84EEC4F444}" dt="2023-08-14T12:21:35.384" v="980" actId="20577"/>
        <pc:sldMkLst>
          <pc:docMk/>
          <pc:sldMk cId="731354489" sldId="387"/>
        </pc:sldMkLst>
        <pc:spChg chg="del">
          <ac:chgData name="代數白痴 顧" userId="316db6a4f7ef8138" providerId="LiveId" clId="{967C1D32-7F5C-417D-BF46-ED84EEC4F444}" dt="2023-08-14T12:15:08.013" v="644" actId="478"/>
          <ac:spMkLst>
            <pc:docMk/>
            <pc:sldMk cId="731354489" sldId="387"/>
            <ac:spMk id="7" creationId="{3DC74343-DDF1-4598-E8CF-EDD929E4B93B}"/>
          </ac:spMkLst>
        </pc:spChg>
        <pc:spChg chg="del">
          <ac:chgData name="代數白痴 顧" userId="316db6a4f7ef8138" providerId="LiveId" clId="{967C1D32-7F5C-417D-BF46-ED84EEC4F444}" dt="2023-08-14T12:15:08.013" v="644" actId="478"/>
          <ac:spMkLst>
            <pc:docMk/>
            <pc:sldMk cId="731354489" sldId="387"/>
            <ac:spMk id="8" creationId="{9AC55E35-5E7D-64F5-884D-76A296866BBE}"/>
          </ac:spMkLst>
        </pc:spChg>
        <pc:spChg chg="del">
          <ac:chgData name="代數白痴 顧" userId="316db6a4f7ef8138" providerId="LiveId" clId="{967C1D32-7F5C-417D-BF46-ED84EEC4F444}" dt="2023-08-14T12:15:08.013" v="644" actId="478"/>
          <ac:spMkLst>
            <pc:docMk/>
            <pc:sldMk cId="731354489" sldId="387"/>
            <ac:spMk id="9" creationId="{09ACB39C-ACDD-4272-0F5D-A81A484B736F}"/>
          </ac:spMkLst>
        </pc:spChg>
        <pc:spChg chg="mod">
          <ac:chgData name="代數白痴 顧" userId="316db6a4f7ef8138" providerId="LiveId" clId="{967C1D32-7F5C-417D-BF46-ED84EEC4F444}" dt="2023-08-14T12:21:35.384" v="980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967C1D32-7F5C-417D-BF46-ED84EEC4F444}" dt="2023-08-14T12:17:51.020" v="710" actId="20577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967C1D32-7F5C-417D-BF46-ED84EEC4F444}" dt="2023-08-14T12:20:25.222" v="923" actId="20577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967C1D32-7F5C-417D-BF46-ED84EEC4F444}" dt="2023-08-14T12:19:50.994" v="817" actId="1036"/>
          <ac:spMkLst>
            <pc:docMk/>
            <pc:sldMk cId="731354489" sldId="387"/>
            <ac:spMk id="101" creationId="{665D392D-19FC-71B5-434C-0ABBBC91FB85}"/>
          </ac:spMkLst>
        </pc:spChg>
        <pc:grpChg chg="mod">
          <ac:chgData name="代數白痴 顧" userId="316db6a4f7ef8138" providerId="LiveId" clId="{967C1D32-7F5C-417D-BF46-ED84EEC4F444}" dt="2023-08-14T12:19:46.209" v="804" actId="1035"/>
          <ac:grpSpMkLst>
            <pc:docMk/>
            <pc:sldMk cId="731354489" sldId="387"/>
            <ac:grpSpMk id="5" creationId="{4BAA3B68-1C7B-0A3C-CDE3-3D592655F73E}"/>
          </ac:grpSpMkLst>
        </pc:grpChg>
        <pc:cxnChg chg="del">
          <ac:chgData name="代數白痴 顧" userId="316db6a4f7ef8138" providerId="LiveId" clId="{967C1D32-7F5C-417D-BF46-ED84EEC4F444}" dt="2023-08-14T12:15:08.013" v="644" actId="478"/>
          <ac:cxnSpMkLst>
            <pc:docMk/>
            <pc:sldMk cId="731354489" sldId="387"/>
            <ac:cxnSpMk id="2" creationId="{9EA42F19-E06A-4D1A-D18B-6AF2A278A62A}"/>
          </ac:cxnSpMkLst>
        </pc:cxnChg>
        <pc:cxnChg chg="del">
          <ac:chgData name="代數白痴 顧" userId="316db6a4f7ef8138" providerId="LiveId" clId="{967C1D32-7F5C-417D-BF46-ED84EEC4F444}" dt="2023-08-14T12:15:08.013" v="644" actId="478"/>
          <ac:cxnSpMkLst>
            <pc:docMk/>
            <pc:sldMk cId="731354489" sldId="387"/>
            <ac:cxnSpMk id="6" creationId="{6C03EC8D-3AAC-BEB2-DB20-62327A9D1160}"/>
          </ac:cxnSpMkLst>
        </pc:cxnChg>
        <pc:cxnChg chg="del">
          <ac:chgData name="代數白痴 顧" userId="316db6a4f7ef8138" providerId="LiveId" clId="{967C1D32-7F5C-417D-BF46-ED84EEC4F444}" dt="2023-08-14T12:15:08.013" v="644" actId="478"/>
          <ac:cxnSpMkLst>
            <pc:docMk/>
            <pc:sldMk cId="731354489" sldId="387"/>
            <ac:cxnSpMk id="11" creationId="{32046121-3942-9320-C51C-EF6DD965DA89}"/>
          </ac:cxnSpMkLst>
        </pc:cxnChg>
      </pc:sldChg>
      <pc:sldChg chg="addSp delSp modSp mod delAnim">
        <pc:chgData name="代數白痴 顧" userId="316db6a4f7ef8138" providerId="LiveId" clId="{967C1D32-7F5C-417D-BF46-ED84EEC4F444}" dt="2023-08-14T12:20:47.196" v="926" actId="1076"/>
        <pc:sldMkLst>
          <pc:docMk/>
          <pc:sldMk cId="3686676960" sldId="388"/>
        </pc:sldMkLst>
        <pc:spChg chg="add mod">
          <ac:chgData name="代數白痴 顧" userId="316db6a4f7ef8138" providerId="LiveId" clId="{967C1D32-7F5C-417D-BF46-ED84EEC4F444}" dt="2023-08-14T12:20:44.004" v="925" actId="1076"/>
          <ac:spMkLst>
            <pc:docMk/>
            <pc:sldMk cId="3686676960" sldId="388"/>
            <ac:spMk id="9" creationId="{F3192138-67B2-1C24-16B7-8D266C5E118B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11" creationId="{F91EF903-DAA2-F710-6D00-B17EF2E33BD7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12" creationId="{5E08ADFD-7F7F-2BD4-8E8B-E3409C3671E2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13" creationId="{B2CDEABD-DEDB-D644-4F71-3BAB561A3AA5}"/>
          </ac:spMkLst>
        </pc:spChg>
        <pc:spChg chg="add mod">
          <ac:chgData name="代數白痴 顧" userId="316db6a4f7ef8138" providerId="LiveId" clId="{967C1D32-7F5C-417D-BF46-ED84EEC4F444}" dt="2023-08-14T12:20:47.196" v="926" actId="1076"/>
          <ac:spMkLst>
            <pc:docMk/>
            <pc:sldMk cId="3686676960" sldId="388"/>
            <ac:spMk id="14" creationId="{CDE7032B-EFBF-8F73-6DE5-94C96F09F5F0}"/>
          </ac:spMkLst>
        </pc:spChg>
        <pc:spChg chg="mod">
          <ac:chgData name="代數白痴 顧" userId="316db6a4f7ef8138" providerId="LiveId" clId="{967C1D32-7F5C-417D-BF46-ED84EEC4F444}" dt="2023-08-14T12:15:26.869" v="664" actId="20577"/>
          <ac:spMkLst>
            <pc:docMk/>
            <pc:sldMk cId="3686676960" sldId="388"/>
            <ac:spMk id="23" creationId="{00000000-0000-0000-0000-000000000000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24" creationId="{07FFE9AB-3110-4046-A2E3-65DDA02A8D81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28" creationId="{8F4B70D8-8CD0-C24B-59F5-0E537D4611FE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29" creationId="{B8796DEF-0928-E764-2D18-7736D6AAE9C1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30" creationId="{6788957C-EF76-AAA1-A15C-E91ACB86EC11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31" creationId="{3586E56A-7FD1-0BAE-3DE6-E270049EF89F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32" creationId="{674B3052-BACF-E1D6-59EE-82CDE308107F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33" creationId="{97AA1785-6AFF-B634-4BEA-2BE1EBD49F52}"/>
          </ac:spMkLst>
        </pc:spChg>
        <pc:spChg chg="mod">
          <ac:chgData name="代數白痴 顧" userId="316db6a4f7ef8138" providerId="LiveId" clId="{967C1D32-7F5C-417D-BF46-ED84EEC4F444}" dt="2023-08-14T12:11:43.496" v="402" actId="20577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967C1D32-7F5C-417D-BF46-ED84EEC4F444}" dt="2023-08-14T12:14:08.420" v="555" actId="113"/>
          <ac:spMkLst>
            <pc:docMk/>
            <pc:sldMk cId="3686676960" sldId="388"/>
            <ac:spMk id="89" creationId="{9E8FE398-ED8E-E5DE-BD50-E0471252FAF6}"/>
          </ac:spMkLst>
        </pc:spChg>
        <pc:spChg chg="mod">
          <ac:chgData name="代數白痴 顧" userId="316db6a4f7ef8138" providerId="LiveId" clId="{967C1D32-7F5C-417D-BF46-ED84EEC4F444}" dt="2023-08-14T12:14:26.795" v="596" actId="1036"/>
          <ac:spMkLst>
            <pc:docMk/>
            <pc:sldMk cId="3686676960" sldId="388"/>
            <ac:spMk id="101" creationId="{665D392D-19FC-71B5-434C-0ABBBC91FB85}"/>
          </ac:spMkLst>
        </pc:spChg>
        <pc:grpChg chg="mod">
          <ac:chgData name="代數白痴 顧" userId="316db6a4f7ef8138" providerId="LiveId" clId="{967C1D32-7F5C-417D-BF46-ED84EEC4F444}" dt="2023-08-14T12:14:20.670" v="575" actId="1036"/>
          <ac:grpSpMkLst>
            <pc:docMk/>
            <pc:sldMk cId="3686676960" sldId="388"/>
            <ac:grpSpMk id="5" creationId="{4BAA3B68-1C7B-0A3C-CDE3-3D592655F73E}"/>
          </ac:grpSpMkLst>
        </pc:grpChg>
        <pc:graphicFrameChg chg="del">
          <ac:chgData name="代數白痴 顧" userId="316db6a4f7ef8138" providerId="LiveId" clId="{967C1D32-7F5C-417D-BF46-ED84EEC4F444}" dt="2023-08-14T12:09:14.168" v="225" actId="478"/>
          <ac:graphicFrameMkLst>
            <pc:docMk/>
            <pc:sldMk cId="3686676960" sldId="388"/>
            <ac:graphicFrameMk id="6" creationId="{CBB34EDA-89E0-D323-AA2D-E62DD37AD24D}"/>
          </ac:graphicFrameMkLst>
        </pc:graphicFrameChg>
        <pc:picChg chg="add mod">
          <ac:chgData name="代數白痴 顧" userId="316db6a4f7ef8138" providerId="LiveId" clId="{967C1D32-7F5C-417D-BF46-ED84EEC4F444}" dt="2023-08-14T12:20:34.940" v="924" actId="14100"/>
          <ac:picMkLst>
            <pc:docMk/>
            <pc:sldMk cId="3686676960" sldId="388"/>
            <ac:picMk id="7" creationId="{B0F5FD12-3C3C-AC06-6A14-B2BE0D7B9825}"/>
          </ac:picMkLst>
        </pc:pic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8" creationId="{4210B4B4-9DF4-E664-841B-E30286DF5020}"/>
          </ac:cxnSpMkLst>
        </pc:cxn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10" creationId="{54165C26-67B7-7F88-9831-D29BA831C836}"/>
          </ac:cxnSpMkLst>
        </pc:cxn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15" creationId="{13EC3642-5E92-91E8-C7C5-811E8AB020D0}"/>
          </ac:cxnSpMkLst>
        </pc:cxn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19" creationId="{19BDBEA5-2FF3-CD94-1BF6-DD37A571165E}"/>
          </ac:cxnSpMkLst>
        </pc:cxn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21" creationId="{41F30F0F-7914-1355-065B-38CFD38E7108}"/>
          </ac:cxnSpMkLst>
        </pc:cxn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26" creationId="{E76473B6-71AB-BB0D-D87E-70D110138CC5}"/>
          </ac:cxnSpMkLst>
        </pc:cxnChg>
      </pc:sldChg>
    </pc:docChg>
  </pc:docChgLst>
  <pc:docChgLst>
    <pc:chgData name="代數白痴 顧" userId="316db6a4f7ef8138" providerId="LiveId" clId="{BC4C418C-2448-478E-8648-316E8421B4D4}"/>
    <pc:docChg chg="undo custSel modSld">
      <pc:chgData name="代數白痴 顧" userId="316db6a4f7ef8138" providerId="LiveId" clId="{BC4C418C-2448-478E-8648-316E8421B4D4}" dt="2023-09-22T07:29:22.333" v="4696"/>
      <pc:docMkLst>
        <pc:docMk/>
      </pc:docMkLst>
      <pc:sldChg chg="addSp delSp modSp mod modTransition delAnim modAnim">
        <pc:chgData name="代數白痴 顧" userId="316db6a4f7ef8138" providerId="LiveId" clId="{BC4C418C-2448-478E-8648-316E8421B4D4}" dt="2023-09-22T07:29:22.333" v="4696"/>
        <pc:sldMkLst>
          <pc:docMk/>
          <pc:sldMk cId="754667137" sldId="386"/>
        </pc:sldMkLst>
        <pc:spChg chg="add del mod ord">
          <ac:chgData name="代數白痴 顧" userId="316db6a4f7ef8138" providerId="LiveId" clId="{BC4C418C-2448-478E-8648-316E8421B4D4}" dt="2023-09-21T05:38:22.377" v="2772" actId="478"/>
          <ac:spMkLst>
            <pc:docMk/>
            <pc:sldMk cId="754667137" sldId="386"/>
            <ac:spMk id="2" creationId="{8C8D714D-D234-6167-0CB9-E1C051BAA61F}"/>
          </ac:spMkLst>
        </pc:spChg>
        <pc:spChg chg="add del mod or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4" creationId="{76252839-F704-D428-20B4-399D3BA2F524}"/>
          </ac:spMkLst>
        </pc:spChg>
        <pc:spChg chg="add del mod or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7" creationId="{C54825F2-9387-4F70-A8E0-FC31D1DEE28F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9" creationId="{BA36953F-138E-B6D3-07AB-1AD2664F9C40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16" creationId="{5754F49E-29F0-2EF0-3512-1697FFB0CED2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17" creationId="{B406051D-6F1E-A3CC-DF59-EBB87A138FC6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18" creationId="{CF819AB3-4A9D-9133-65E5-F7ABF1B770EA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19" creationId="{B2F05D3D-564D-3D15-DDCA-6AA9DB9C8E6D}"/>
          </ac:spMkLst>
        </pc:spChg>
        <pc:spChg chg="add mod">
          <ac:chgData name="代數白痴 顧" userId="316db6a4f7ef8138" providerId="LiveId" clId="{BC4C418C-2448-478E-8648-316E8421B4D4}" dt="2023-09-22T05:30:27.079" v="4552" actId="1076"/>
          <ac:spMkLst>
            <pc:docMk/>
            <pc:sldMk cId="754667137" sldId="386"/>
            <ac:spMk id="21" creationId="{4637389F-039F-5359-547D-FB39F8385123}"/>
          </ac:spMkLst>
        </pc:spChg>
        <pc:spChg chg="add del mod">
          <ac:chgData name="代數白痴 顧" userId="316db6a4f7ef8138" providerId="LiveId" clId="{BC4C418C-2448-478E-8648-316E8421B4D4}" dt="2023-09-20T23:57:22.895" v="685" actId="478"/>
          <ac:spMkLst>
            <pc:docMk/>
            <pc:sldMk cId="754667137" sldId="386"/>
            <ac:spMk id="21" creationId="{C2991ED2-4976-2589-906F-BC83A26ADC42}"/>
          </ac:spMkLst>
        </pc:spChg>
        <pc:spChg chg="add mod">
          <ac:chgData name="代數白痴 顧" userId="316db6a4f7ef8138" providerId="LiveId" clId="{BC4C418C-2448-478E-8648-316E8421B4D4}" dt="2023-09-22T05:14:33.592" v="3903" actId="1037"/>
          <ac:spMkLst>
            <pc:docMk/>
            <pc:sldMk cId="754667137" sldId="386"/>
            <ac:spMk id="22" creationId="{AB78436B-4651-D5AD-543D-B6F604EDFFA0}"/>
          </ac:spMkLst>
        </pc:spChg>
        <pc:spChg chg="mod">
          <ac:chgData name="代數白痴 顧" userId="316db6a4f7ef8138" providerId="LiveId" clId="{BC4C418C-2448-478E-8648-316E8421B4D4}" dt="2023-09-22T05:03:17.484" v="2897" actId="20577"/>
          <ac:spMkLst>
            <pc:docMk/>
            <pc:sldMk cId="754667137" sldId="386"/>
            <ac:spMk id="23" creationId="{00000000-0000-0000-0000-000000000000}"/>
          </ac:spMkLst>
        </pc:spChg>
        <pc:spChg chg="add mod">
          <ac:chgData name="代數白痴 顧" userId="316db6a4f7ef8138" providerId="LiveId" clId="{BC4C418C-2448-478E-8648-316E8421B4D4}" dt="2023-09-22T05:30:32.086" v="4554" actId="1076"/>
          <ac:spMkLst>
            <pc:docMk/>
            <pc:sldMk cId="754667137" sldId="386"/>
            <ac:spMk id="24" creationId="{88F8513B-1ED2-3139-3C8D-4D4BB26FA167}"/>
          </ac:spMkLst>
        </pc:spChg>
        <pc:spChg chg="add mod">
          <ac:chgData name="代數白痴 顧" userId="316db6a4f7ef8138" providerId="LiveId" clId="{BC4C418C-2448-478E-8648-316E8421B4D4}" dt="2023-09-22T05:30:30.316" v="4553" actId="1076"/>
          <ac:spMkLst>
            <pc:docMk/>
            <pc:sldMk cId="754667137" sldId="386"/>
            <ac:spMk id="25" creationId="{AA243613-DFF5-E442-F8BD-354616883C83}"/>
          </ac:spMkLst>
        </pc:spChg>
        <pc:spChg chg="add mod">
          <ac:chgData name="代數白痴 顧" userId="316db6a4f7ef8138" providerId="LiveId" clId="{BC4C418C-2448-478E-8648-316E8421B4D4}" dt="2023-09-22T05:30:19.389" v="4550" actId="1076"/>
          <ac:spMkLst>
            <pc:docMk/>
            <pc:sldMk cId="754667137" sldId="386"/>
            <ac:spMk id="26" creationId="{9FE57BA0-A912-215E-8553-A01A33D9256C}"/>
          </ac:spMkLst>
        </pc:spChg>
        <pc:spChg chg="add mod">
          <ac:chgData name="代數白痴 顧" userId="316db6a4f7ef8138" providerId="LiveId" clId="{BC4C418C-2448-478E-8648-316E8421B4D4}" dt="2023-09-22T05:30:21.845" v="4551" actId="1076"/>
          <ac:spMkLst>
            <pc:docMk/>
            <pc:sldMk cId="754667137" sldId="386"/>
            <ac:spMk id="27" creationId="{BE6C63F3-C2C5-B476-B765-5E5D499338BF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34" creationId="{D4B48CA5-AAA8-26B2-FC6B-286F887D7BB7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35" creationId="{6A21E600-BFB8-B639-F417-901437BB5816}"/>
          </ac:spMkLst>
        </pc:spChg>
        <pc:spChg chg="add mod">
          <ac:chgData name="代數白痴 顧" userId="316db6a4f7ef8138" providerId="LiveId" clId="{BC4C418C-2448-478E-8648-316E8421B4D4}" dt="2023-09-22T05:26:31.741" v="4514" actId="164"/>
          <ac:spMkLst>
            <pc:docMk/>
            <pc:sldMk cId="754667137" sldId="386"/>
            <ac:spMk id="37" creationId="{0A53068D-3B93-E605-55A8-8C7732A6126A}"/>
          </ac:spMkLst>
        </pc:spChg>
        <pc:spChg chg="add mod">
          <ac:chgData name="代數白痴 顧" userId="316db6a4f7ef8138" providerId="LiveId" clId="{BC4C418C-2448-478E-8648-316E8421B4D4}" dt="2023-09-22T05:26:31.741" v="4514" actId="164"/>
          <ac:spMkLst>
            <pc:docMk/>
            <pc:sldMk cId="754667137" sldId="386"/>
            <ac:spMk id="38" creationId="{E9F6A5ED-787B-86AC-08CF-45F43BDF0C2A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39" creationId="{7776537A-67DC-B447-CF19-9AEBD1562305}"/>
          </ac:spMkLst>
        </pc:spChg>
        <pc:spChg chg="add mod">
          <ac:chgData name="代數白痴 顧" userId="316db6a4f7ef8138" providerId="LiveId" clId="{BC4C418C-2448-478E-8648-316E8421B4D4}" dt="2023-09-22T05:26:31.741" v="4514" actId="164"/>
          <ac:spMkLst>
            <pc:docMk/>
            <pc:sldMk cId="754667137" sldId="386"/>
            <ac:spMk id="39" creationId="{CCC6D122-E8CD-00F2-D7E1-FECF5E9BC93D}"/>
          </ac:spMkLst>
        </pc:spChg>
        <pc:spChg chg="add mod">
          <ac:chgData name="代數白痴 顧" userId="316db6a4f7ef8138" providerId="LiveId" clId="{BC4C418C-2448-478E-8648-316E8421B4D4}" dt="2023-09-22T05:26:31.741" v="4514" actId="164"/>
          <ac:spMkLst>
            <pc:docMk/>
            <pc:sldMk cId="754667137" sldId="386"/>
            <ac:spMk id="40" creationId="{2B635AE2-FE72-8133-BBFA-5E9D7B446533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40" creationId="{B6DD4348-677D-DA82-2EC7-C95A9A1745C6}"/>
          </ac:spMkLst>
        </pc:spChg>
        <pc:spChg chg="add mod">
          <ac:chgData name="代數白痴 顧" userId="316db6a4f7ef8138" providerId="LiveId" clId="{BC4C418C-2448-478E-8648-316E8421B4D4}" dt="2023-09-22T05:26:31.741" v="4514" actId="164"/>
          <ac:spMkLst>
            <pc:docMk/>
            <pc:sldMk cId="754667137" sldId="386"/>
            <ac:spMk id="41" creationId="{2D164CE7-942A-AAE9-2477-6F152B5E707D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41" creationId="{F4E5CC02-638F-26F7-E062-A9DAAF448D59}"/>
          </ac:spMkLst>
        </pc:spChg>
        <pc:spChg chg="add mod">
          <ac:chgData name="代數白痴 顧" userId="316db6a4f7ef8138" providerId="LiveId" clId="{BC4C418C-2448-478E-8648-316E8421B4D4}" dt="2023-09-22T05:26:31.741" v="4514" actId="164"/>
          <ac:spMkLst>
            <pc:docMk/>
            <pc:sldMk cId="754667137" sldId="386"/>
            <ac:spMk id="42" creationId="{3A608119-F07C-4876-DCC7-5726CE5D92AF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45" creationId="{C291A21E-2A01-B206-AE24-D56F1C66D0DD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46" creationId="{8538FDC8-F961-2CAD-83FB-BA1DC045E5B7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49" creationId="{3CD45AC4-9459-8CC8-1471-56F381C5B8D0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50" creationId="{8D664B52-2BAB-B0B3-42FE-35B2DF33E238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51" creationId="{4B24AA49-220D-8CE2-857C-ADFC9B53B42E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55" creationId="{AA7DF23F-5A42-D58A-D452-40DAEE7173BF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56" creationId="{C70AE3B7-E5A6-48BC-5A35-2216BA502528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59" creationId="{AB74BB6C-AFC1-E0C2-792A-1A2B5551BECE}"/>
          </ac:spMkLst>
        </pc:spChg>
        <pc:spChg chg="mod">
          <ac:chgData name="代數白痴 顧" userId="316db6a4f7ef8138" providerId="LiveId" clId="{BC4C418C-2448-478E-8648-316E8421B4D4}" dt="2023-09-22T05:14:44.889" v="3905" actId="20577"/>
          <ac:spMkLst>
            <pc:docMk/>
            <pc:sldMk cId="754667137" sldId="386"/>
            <ac:spMk id="60" creationId="{90ECAF3B-FFFF-A531-AFBE-31708C7D891C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61" creationId="{62814729-E4C4-A752-080D-A931CC004F90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62" creationId="{CA4F4A71-8563-4CBD-9612-AE104071FBDA}"/>
          </ac:spMkLst>
        </pc:spChg>
        <pc:spChg chg="add del mod">
          <ac:chgData name="代數白痴 顧" userId="316db6a4f7ef8138" providerId="LiveId" clId="{BC4C418C-2448-478E-8648-316E8421B4D4}" dt="2023-09-22T07:28:56.821" v="4691" actId="478"/>
          <ac:spMkLst>
            <pc:docMk/>
            <pc:sldMk cId="754667137" sldId="386"/>
            <ac:spMk id="64" creationId="{02110D10-11DB-BBC2-5AA4-1ED68611D777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66" creationId="{8DBDAB1F-3F47-2D44-514B-FF41A08F92B7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67" creationId="{C58DF2A8-343B-BE25-C21B-5BCC48D8887E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80" creationId="{0B161CAC-46F9-623C-E98F-BC0E731BFA9D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90" creationId="{0AABA280-7F71-CDE8-261C-F44E750B1396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107" creationId="{FA4D8D0D-595F-F3BF-294A-36BF87218051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111" creationId="{CF9D6D0C-D902-2508-B0C8-C945DEB84D7E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112" creationId="{C6C3C595-B151-BCD5-6AD2-7A9D077217B2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114" creationId="{CD62FF1D-E72E-6199-0E4D-25B61CC95A1C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115" creationId="{C7A20CF9-EC92-B0CB-EFC4-A8A43C734F87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116" creationId="{228B9FF3-A3D2-1DDC-4106-0877D23FAE2F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117" creationId="{D297C042-0E76-1538-2A53-BABBFA025430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118" creationId="{019A36AB-EDF6-F85B-983E-69EC9AC6A045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119" creationId="{0C9873A3-9A41-741D-B682-E3C58BA83A1B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120" creationId="{78D971B0-BD78-27D6-51D4-7E780D743C67}"/>
          </ac:spMkLst>
        </pc:spChg>
        <pc:spChg chg="mod">
          <ac:chgData name="代數白痴 顧" userId="316db6a4f7ef8138" providerId="LiveId" clId="{BC4C418C-2448-478E-8648-316E8421B4D4}" dt="2023-09-22T05:08:39.695" v="3847" actId="165"/>
          <ac:spMkLst>
            <pc:docMk/>
            <pc:sldMk cId="754667137" sldId="386"/>
            <ac:spMk id="123" creationId="{CDFF00A1-B272-C834-7727-33F11794FC9B}"/>
          </ac:spMkLst>
        </pc:spChg>
        <pc:spChg chg="mod">
          <ac:chgData name="代數白痴 顧" userId="316db6a4f7ef8138" providerId="LiveId" clId="{BC4C418C-2448-478E-8648-316E8421B4D4}" dt="2023-09-22T05:08:39.695" v="3847" actId="165"/>
          <ac:spMkLst>
            <pc:docMk/>
            <pc:sldMk cId="754667137" sldId="386"/>
            <ac:spMk id="124" creationId="{E2EF30B9-102F-7A4D-0114-5A38E89A51A8}"/>
          </ac:spMkLst>
        </pc:spChg>
        <pc:spChg chg="mod ord">
          <ac:chgData name="代數白痴 顧" userId="316db6a4f7ef8138" providerId="LiveId" clId="{BC4C418C-2448-478E-8648-316E8421B4D4}" dt="2023-09-22T05:21:20.858" v="4481" actId="167"/>
          <ac:spMkLst>
            <pc:docMk/>
            <pc:sldMk cId="754667137" sldId="386"/>
            <ac:spMk id="125" creationId="{94FDA804-DB18-7A51-1B41-2C548DE59373}"/>
          </ac:spMkLst>
        </pc:spChg>
        <pc:spChg chg="mod">
          <ac:chgData name="代數白痴 顧" userId="316db6a4f7ef8138" providerId="LiveId" clId="{BC4C418C-2448-478E-8648-316E8421B4D4}" dt="2023-09-22T05:20:16.696" v="4427" actId="20577"/>
          <ac:spMkLst>
            <pc:docMk/>
            <pc:sldMk cId="754667137" sldId="386"/>
            <ac:spMk id="126" creationId="{8A0E8D83-3163-C65A-85C0-A9A19EDD089E}"/>
          </ac:spMkLst>
        </pc:spChg>
        <pc:spChg chg="add del mod ord topLvl">
          <ac:chgData name="代數白痴 顧" userId="316db6a4f7ef8138" providerId="LiveId" clId="{BC4C418C-2448-478E-8648-316E8421B4D4}" dt="2023-09-22T05:08:41.872" v="3848" actId="478"/>
          <ac:spMkLst>
            <pc:docMk/>
            <pc:sldMk cId="754667137" sldId="386"/>
            <ac:spMk id="149" creationId="{7EE51257-9C7E-51C2-95A7-AF2876D15BB2}"/>
          </ac:spMkLst>
        </pc:spChg>
        <pc:spChg chg="add del mod ord topLvl">
          <ac:chgData name="代數白痴 顧" userId="316db6a4f7ef8138" providerId="LiveId" clId="{BC4C418C-2448-478E-8648-316E8421B4D4}" dt="2023-09-22T05:08:41.872" v="3848" actId="478"/>
          <ac:spMkLst>
            <pc:docMk/>
            <pc:sldMk cId="754667137" sldId="386"/>
            <ac:spMk id="150" creationId="{164F6070-D891-9C81-4B31-6CD6AFC02C18}"/>
          </ac:spMkLst>
        </pc:spChg>
        <pc:spChg chg="add del mod topLvl">
          <ac:chgData name="代數白痴 顧" userId="316db6a4f7ef8138" providerId="LiveId" clId="{BC4C418C-2448-478E-8648-316E8421B4D4}" dt="2023-09-22T05:08:41.872" v="3848" actId="478"/>
          <ac:spMkLst>
            <pc:docMk/>
            <pc:sldMk cId="754667137" sldId="386"/>
            <ac:spMk id="158" creationId="{5E9AB1C6-BE0B-F867-82CE-E47B56B3DE24}"/>
          </ac:spMkLst>
        </pc:spChg>
        <pc:spChg chg="add del mod topLvl">
          <ac:chgData name="代數白痴 顧" userId="316db6a4f7ef8138" providerId="LiveId" clId="{BC4C418C-2448-478E-8648-316E8421B4D4}" dt="2023-09-22T05:08:41.872" v="3848" actId="478"/>
          <ac:spMkLst>
            <pc:docMk/>
            <pc:sldMk cId="754667137" sldId="386"/>
            <ac:spMk id="159" creationId="{6D23D6E4-1D7A-44B8-2CFD-AABA47B83744}"/>
          </ac:spMkLst>
        </pc:spChg>
        <pc:spChg chg="add del mod topLvl">
          <ac:chgData name="代數白痴 顧" userId="316db6a4f7ef8138" providerId="LiveId" clId="{BC4C418C-2448-478E-8648-316E8421B4D4}" dt="2023-09-22T05:08:41.872" v="3848" actId="478"/>
          <ac:spMkLst>
            <pc:docMk/>
            <pc:sldMk cId="754667137" sldId="386"/>
            <ac:spMk id="160" creationId="{064D149F-1EB2-289E-0B53-67E34A70CB8B}"/>
          </ac:spMkLst>
        </pc:spChg>
        <pc:spChg chg="add del mod topLvl">
          <ac:chgData name="代數白痴 顧" userId="316db6a4f7ef8138" providerId="LiveId" clId="{BC4C418C-2448-478E-8648-316E8421B4D4}" dt="2023-09-22T05:08:41.872" v="3848" actId="478"/>
          <ac:spMkLst>
            <pc:docMk/>
            <pc:sldMk cId="754667137" sldId="386"/>
            <ac:spMk id="161" creationId="{136FEEA0-A41A-BA97-F45D-53A4785389FA}"/>
          </ac:spMkLst>
        </pc:spChg>
        <pc:spChg chg="add del mod topLvl">
          <ac:chgData name="代數白痴 顧" userId="316db6a4f7ef8138" providerId="LiveId" clId="{BC4C418C-2448-478E-8648-316E8421B4D4}" dt="2023-09-22T05:08:41.872" v="3848" actId="478"/>
          <ac:spMkLst>
            <pc:docMk/>
            <pc:sldMk cId="754667137" sldId="386"/>
            <ac:spMk id="162" creationId="{DF0081A1-2724-22EE-1195-AB1B2BDECF8C}"/>
          </ac:spMkLst>
        </pc:spChg>
        <pc:spChg chg="add del mod topLvl">
          <ac:chgData name="代數白痴 顧" userId="316db6a4f7ef8138" providerId="LiveId" clId="{BC4C418C-2448-478E-8648-316E8421B4D4}" dt="2023-09-22T05:08:41.872" v="3848" actId="478"/>
          <ac:spMkLst>
            <pc:docMk/>
            <pc:sldMk cId="754667137" sldId="386"/>
            <ac:spMk id="163" creationId="{D0B49CAF-775D-DE29-C252-24A13BCA87C7}"/>
          </ac:spMkLst>
        </pc:spChg>
        <pc:grpChg chg="add mod">
          <ac:chgData name="代數白痴 顧" userId="316db6a4f7ef8138" providerId="LiveId" clId="{BC4C418C-2448-478E-8648-316E8421B4D4}" dt="2023-09-22T05:26:31.741" v="4514" actId="164"/>
          <ac:grpSpMkLst>
            <pc:docMk/>
            <pc:sldMk cId="754667137" sldId="386"/>
            <ac:grpSpMk id="43" creationId="{DB552136-D29E-EDA2-89A1-0DBF11CE3420}"/>
          </ac:grpSpMkLst>
        </pc:grpChg>
        <pc:grpChg chg="add del mod">
          <ac:chgData name="代數白痴 顧" userId="316db6a4f7ef8138" providerId="LiveId" clId="{BC4C418C-2448-478E-8648-316E8421B4D4}" dt="2023-09-21T00:02:28.617" v="741" actId="165"/>
          <ac:grpSpMkLst>
            <pc:docMk/>
            <pc:sldMk cId="754667137" sldId="386"/>
            <ac:grpSpMk id="100" creationId="{8145FC93-80AF-4C17-6F28-C2F7F4FCE241}"/>
          </ac:grpSpMkLst>
        </pc:grpChg>
        <pc:grpChg chg="add mod topLvl">
          <ac:chgData name="代數白痴 顧" userId="316db6a4f7ef8138" providerId="LiveId" clId="{BC4C418C-2448-478E-8648-316E8421B4D4}" dt="2023-09-22T05:26:31.741" v="4514" actId="164"/>
          <ac:grpSpMkLst>
            <pc:docMk/>
            <pc:sldMk cId="754667137" sldId="386"/>
            <ac:grpSpMk id="121" creationId="{4172A6B1-D41B-6461-7957-C7B611058D7B}"/>
          </ac:grpSpMkLst>
        </pc:grpChg>
        <pc:grpChg chg="add del mod">
          <ac:chgData name="代數白痴 顧" userId="316db6a4f7ef8138" providerId="LiveId" clId="{BC4C418C-2448-478E-8648-316E8421B4D4}" dt="2023-09-22T05:08:39.695" v="3847" actId="165"/>
          <ac:grpSpMkLst>
            <pc:docMk/>
            <pc:sldMk cId="754667137" sldId="386"/>
            <ac:grpSpMk id="164" creationId="{ABBB0B38-3B73-7C7A-390D-D0FAF877D0A7}"/>
          </ac:grpSpMkLst>
        </pc:grpChg>
        <pc:graphicFrameChg chg="add mod">
          <ac:chgData name="代數白痴 顧" userId="316db6a4f7ef8138" providerId="LiveId" clId="{BC4C418C-2448-478E-8648-316E8421B4D4}" dt="2023-09-22T05:05:21.629" v="3160" actId="1038"/>
          <ac:graphicFrameMkLst>
            <pc:docMk/>
            <pc:sldMk cId="754667137" sldId="386"/>
            <ac:graphicFrameMk id="2" creationId="{BC59AAED-E4F9-D1D1-66B7-C0665BCCA384}"/>
          </ac:graphicFrameMkLst>
        </pc:graphicFrameChg>
        <pc:graphicFrameChg chg="add mod">
          <ac:chgData name="代數白痴 顧" userId="316db6a4f7ef8138" providerId="LiveId" clId="{BC4C418C-2448-478E-8648-316E8421B4D4}" dt="2023-09-22T05:08:05.503" v="3803" actId="1036"/>
          <ac:graphicFrameMkLst>
            <pc:docMk/>
            <pc:sldMk cId="754667137" sldId="386"/>
            <ac:graphicFrameMk id="14" creationId="{49512D5C-6014-99C4-3E01-7B791DE5ADC2}"/>
          </ac:graphicFrameMkLst>
        </pc:graphicFrameChg>
        <pc:graphicFrameChg chg="add mod">
          <ac:chgData name="代數白痴 顧" userId="316db6a4f7ef8138" providerId="LiveId" clId="{BC4C418C-2448-478E-8648-316E8421B4D4}" dt="2023-09-22T05:08:33.181" v="3846" actId="1037"/>
          <ac:graphicFrameMkLst>
            <pc:docMk/>
            <pc:sldMk cId="754667137" sldId="386"/>
            <ac:graphicFrameMk id="16" creationId="{804DFCA3-9D6D-1E83-31A8-A2699FEDDEEF}"/>
          </ac:graphicFrameMkLst>
        </pc:graphicFrameChg>
        <pc:graphicFrameChg chg="add mod">
          <ac:chgData name="代數白痴 顧" userId="316db6a4f7ef8138" providerId="LiveId" clId="{BC4C418C-2448-478E-8648-316E8421B4D4}" dt="2023-09-22T05:26:31.741" v="4514" actId="164"/>
          <ac:graphicFrameMkLst>
            <pc:docMk/>
            <pc:sldMk cId="754667137" sldId="386"/>
            <ac:graphicFrameMk id="28" creationId="{9FF47D7F-B328-DD14-FFEA-DFECC9DDE2A5}"/>
          </ac:graphicFrameMkLst>
        </pc:graphicFrameChg>
        <pc:graphicFrameChg chg="add mod">
          <ac:chgData name="代數白痴 顧" userId="316db6a4f7ef8138" providerId="LiveId" clId="{BC4C418C-2448-478E-8648-316E8421B4D4}" dt="2023-09-22T05:26:31.741" v="4514" actId="164"/>
          <ac:graphicFrameMkLst>
            <pc:docMk/>
            <pc:sldMk cId="754667137" sldId="386"/>
            <ac:graphicFrameMk id="31" creationId="{FF3A6F6A-B52D-B69F-A390-5EA952DB1ECE}"/>
          </ac:graphicFrameMkLst>
        </pc:graphicFrameChg>
        <pc:graphicFrameChg chg="add mod">
          <ac:chgData name="代數白痴 顧" userId="316db6a4f7ef8138" providerId="LiveId" clId="{BC4C418C-2448-478E-8648-316E8421B4D4}" dt="2023-09-22T05:26:31.741" v="4514" actId="164"/>
          <ac:graphicFrameMkLst>
            <pc:docMk/>
            <pc:sldMk cId="754667137" sldId="386"/>
            <ac:graphicFrameMk id="32" creationId="{34F34675-E82E-FF7E-FBB0-16B11743667A}"/>
          </ac:graphicFrameMkLst>
        </pc:graphicFrameChg>
        <pc:graphicFrameChg chg="add mod">
          <ac:chgData name="代數白痴 顧" userId="316db6a4f7ef8138" providerId="LiveId" clId="{BC4C418C-2448-478E-8648-316E8421B4D4}" dt="2023-09-22T05:26:31.741" v="4514" actId="164"/>
          <ac:graphicFrameMkLst>
            <pc:docMk/>
            <pc:sldMk cId="754667137" sldId="386"/>
            <ac:graphicFrameMk id="33" creationId="{A0D06723-81C8-8D36-6893-2DDE08B3EBEB}"/>
          </ac:graphicFrameMkLst>
        </pc:graphicFrameChg>
        <pc:picChg chg="add del mod">
          <ac:chgData name="代數白痴 顧" userId="316db6a4f7ef8138" providerId="LiveId" clId="{BC4C418C-2448-478E-8648-316E8421B4D4}" dt="2023-09-21T00:00:04.050" v="714" actId="478"/>
          <ac:picMkLst>
            <pc:docMk/>
            <pc:sldMk cId="754667137" sldId="386"/>
            <ac:picMk id="8" creationId="{97C168C2-1AAD-1861-20FF-BBAFD2B524B8}"/>
          </ac:picMkLst>
        </pc:picChg>
        <pc:picChg chg="add del mod">
          <ac:chgData name="代數白痴 顧" userId="316db6a4f7ef8138" providerId="LiveId" clId="{BC4C418C-2448-478E-8648-316E8421B4D4}" dt="2023-09-22T05:08:59.708" v="3851" actId="478"/>
          <ac:picMkLst>
            <pc:docMk/>
            <pc:sldMk cId="754667137" sldId="386"/>
            <ac:picMk id="17" creationId="{FD31AC68-FFA7-AA79-D6B9-AFC3F5ED2351}"/>
          </ac:picMkLst>
        </pc:picChg>
        <pc:picChg chg="add mod">
          <ac:chgData name="代數白痴 顧" userId="316db6a4f7ef8138" providerId="LiveId" clId="{BC4C418C-2448-478E-8648-316E8421B4D4}" dt="2023-09-22T05:13:04.942" v="3871" actId="1076"/>
          <ac:picMkLst>
            <pc:docMk/>
            <pc:sldMk cId="754667137" sldId="386"/>
            <ac:picMk id="20" creationId="{05B00E74-0EFA-1A16-8548-1ABA9F5DE776}"/>
          </ac:picMkLst>
        </pc:picChg>
        <pc:picChg chg="add mod">
          <ac:chgData name="代數白痴 顧" userId="316db6a4f7ef8138" providerId="LiveId" clId="{BC4C418C-2448-478E-8648-316E8421B4D4}" dt="2023-09-22T05:26:31.741" v="4514" actId="164"/>
          <ac:picMkLst>
            <pc:docMk/>
            <pc:sldMk cId="754667137" sldId="386"/>
            <ac:picMk id="36" creationId="{142A36C4-EA4F-CD58-0463-5AA7F2960599}"/>
          </ac:picMkLst>
        </pc:picChg>
        <pc:picChg chg="add del mod">
          <ac:chgData name="代數白痴 顧" userId="316db6a4f7ef8138" providerId="LiveId" clId="{BC4C418C-2448-478E-8648-316E8421B4D4}" dt="2023-09-21T00:51:43.387" v="997" actId="478"/>
          <ac:picMkLst>
            <pc:docMk/>
            <pc:sldMk cId="754667137" sldId="386"/>
            <ac:picMk id="131" creationId="{C6B2DA7A-4F2A-F74A-5ECE-9BA42540F829}"/>
          </ac:picMkLst>
        </pc:picChg>
        <pc:cxnChg chg="add mod">
          <ac:chgData name="代數白痴 顧" userId="316db6a4f7ef8138" providerId="LiveId" clId="{BC4C418C-2448-478E-8648-316E8421B4D4}" dt="2023-09-22T05:06:30.980" v="3245" actId="1038"/>
          <ac:cxnSpMkLst>
            <pc:docMk/>
            <pc:sldMk cId="754667137" sldId="386"/>
            <ac:cxnSpMk id="3" creationId="{6A286D77-4CAA-9C16-A506-28BBD1EC5CD3}"/>
          </ac:cxnSpMkLst>
        </pc:cxnChg>
        <pc:cxnChg chg="add mod">
          <ac:chgData name="代數白痴 顧" userId="316db6a4f7ef8138" providerId="LiveId" clId="{BC4C418C-2448-478E-8648-316E8421B4D4}" dt="2023-09-22T05:06:38.228" v="3312" actId="1038"/>
          <ac:cxnSpMkLst>
            <pc:docMk/>
            <pc:sldMk cId="754667137" sldId="386"/>
            <ac:cxnSpMk id="5" creationId="{1384F47A-8CF6-5821-3B3E-3FF3D57DE0F9}"/>
          </ac:cxnSpMkLst>
        </pc:cxnChg>
        <pc:cxnChg chg="add mod">
          <ac:chgData name="代數白痴 顧" userId="316db6a4f7ef8138" providerId="LiveId" clId="{BC4C418C-2448-478E-8648-316E8421B4D4}" dt="2023-09-22T05:06:49.967" v="3422" actId="1038"/>
          <ac:cxnSpMkLst>
            <pc:docMk/>
            <pc:sldMk cId="754667137" sldId="386"/>
            <ac:cxnSpMk id="6" creationId="{B20D77E5-8111-71B0-A0BD-12C4F06B6565}"/>
          </ac:cxnSpMkLst>
        </pc:cxnChg>
        <pc:cxnChg chg="add mod">
          <ac:chgData name="代數白痴 顧" userId="316db6a4f7ef8138" providerId="LiveId" clId="{BC4C418C-2448-478E-8648-316E8421B4D4}" dt="2023-09-22T05:07:10.509" v="3613" actId="14100"/>
          <ac:cxnSpMkLst>
            <pc:docMk/>
            <pc:sldMk cId="754667137" sldId="386"/>
            <ac:cxnSpMk id="8" creationId="{DF86CED7-9CEC-FF3C-1A8D-8E2622439DDD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11" creationId="{E4DF225D-C1A1-9242-AAB2-5EEFA2345930}"/>
          </ac:cxnSpMkLst>
        </pc:cxnChg>
        <pc:cxnChg chg="add mod">
          <ac:chgData name="代數白痴 顧" userId="316db6a4f7ef8138" providerId="LiveId" clId="{BC4C418C-2448-478E-8648-316E8421B4D4}" dt="2023-09-22T05:07:20.858" v="3680" actId="1037"/>
          <ac:cxnSpMkLst>
            <pc:docMk/>
            <pc:sldMk cId="754667137" sldId="386"/>
            <ac:cxnSpMk id="11" creationId="{F0AE64F3-518D-B6EA-04FF-D1937CC2A38B}"/>
          </ac:cxnSpMkLst>
        </pc:cxnChg>
        <pc:cxnChg chg="add mod">
          <ac:chgData name="代數白痴 顧" userId="316db6a4f7ef8138" providerId="LiveId" clId="{BC4C418C-2448-478E-8648-316E8421B4D4}" dt="2023-09-22T05:07:26.913" v="3730" actId="1038"/>
          <ac:cxnSpMkLst>
            <pc:docMk/>
            <pc:sldMk cId="754667137" sldId="386"/>
            <ac:cxnSpMk id="12" creationId="{26C449C4-CF26-6A41-3A7B-DBCC0F388568}"/>
          </ac:cxnSpMkLst>
        </pc:cxnChg>
        <pc:cxnChg chg="add del mod">
          <ac:chgData name="代數白痴 顧" userId="316db6a4f7ef8138" providerId="LiveId" clId="{BC4C418C-2448-478E-8648-316E8421B4D4}" dt="2023-09-20T23:54:52.490" v="664" actId="478"/>
          <ac:cxnSpMkLst>
            <pc:docMk/>
            <pc:sldMk cId="754667137" sldId="386"/>
            <ac:cxnSpMk id="12" creationId="{FE44919D-A61E-B6AF-5244-9ECCDB0DD3F9}"/>
          </ac:cxnSpMkLst>
        </pc:cxnChg>
        <pc:cxnChg chg="add mod">
          <ac:chgData name="代數白痴 顧" userId="316db6a4f7ef8138" providerId="LiveId" clId="{BC4C418C-2448-478E-8648-316E8421B4D4}" dt="2023-09-22T05:07:38.353" v="3781" actId="1038"/>
          <ac:cxnSpMkLst>
            <pc:docMk/>
            <pc:sldMk cId="754667137" sldId="386"/>
            <ac:cxnSpMk id="13" creationId="{C6411A11-EE52-A6B2-5475-181CB77F2E13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14" creationId="{29E321DE-739E-5589-734F-19544167270D}"/>
          </ac:cxnSpMkLst>
        </pc:cxnChg>
        <pc:cxnChg chg="add del mod">
          <ac:chgData name="代數白痴 顧" userId="316db6a4f7ef8138" providerId="LiveId" clId="{BC4C418C-2448-478E-8648-316E8421B4D4}" dt="2023-09-22T05:01:55.351" v="2862" actId="478"/>
          <ac:cxnSpMkLst>
            <pc:docMk/>
            <pc:sldMk cId="754667137" sldId="386"/>
            <ac:cxnSpMk id="15" creationId="{AF25661D-5705-A874-2446-E9A6CD164FCB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20" creationId="{637BF08F-B6FD-D2C7-C0A9-663D8DB4221A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22" creationId="{9847AC17-8F88-BE6C-1472-A5AF95A36B6F}"/>
          </ac:cxnSpMkLst>
        </pc:cxnChg>
        <pc:cxnChg chg="add del mod">
          <ac:chgData name="代數白痴 顧" userId="316db6a4f7ef8138" providerId="LiveId" clId="{BC4C418C-2448-478E-8648-316E8421B4D4}" dt="2023-09-21T00:02:16.954" v="738" actId="478"/>
          <ac:cxnSpMkLst>
            <pc:docMk/>
            <pc:sldMk cId="754667137" sldId="386"/>
            <ac:cxnSpMk id="25" creationId="{869234FE-16FE-9AE4-4196-B01E85DA31FC}"/>
          </ac:cxnSpMkLst>
        </pc:cxnChg>
        <pc:cxnChg chg="add del mod">
          <ac:chgData name="代數白痴 顧" userId="316db6a4f7ef8138" providerId="LiveId" clId="{BC4C418C-2448-478E-8648-316E8421B4D4}" dt="2023-09-21T00:02:16.954" v="738" actId="478"/>
          <ac:cxnSpMkLst>
            <pc:docMk/>
            <pc:sldMk cId="754667137" sldId="386"/>
            <ac:cxnSpMk id="27" creationId="{D7485DA5-47AC-860F-CD0D-B394DCF9A882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28" creationId="{9ACD6245-8D7A-56B5-54A3-DC4F21608589}"/>
          </ac:cxnSpMkLst>
        </pc:cxnChg>
        <pc:cxnChg chg="add del mod">
          <ac:chgData name="代數白痴 顧" userId="316db6a4f7ef8138" providerId="LiveId" clId="{BC4C418C-2448-478E-8648-316E8421B4D4}" dt="2023-09-22T05:21:35.132" v="4483" actId="478"/>
          <ac:cxnSpMkLst>
            <pc:docMk/>
            <pc:sldMk cId="754667137" sldId="386"/>
            <ac:cxnSpMk id="30" creationId="{E5B57ACA-B501-0BFC-A063-3673A3D73556}"/>
          </ac:cxnSpMkLst>
        </pc:cxnChg>
        <pc:cxnChg chg="add del mod">
          <ac:chgData name="代數白痴 顧" userId="316db6a4f7ef8138" providerId="LiveId" clId="{BC4C418C-2448-478E-8648-316E8421B4D4}" dt="2023-09-21T00:02:16.954" v="738" actId="478"/>
          <ac:cxnSpMkLst>
            <pc:docMk/>
            <pc:sldMk cId="754667137" sldId="386"/>
            <ac:cxnSpMk id="31" creationId="{31BAE594-6151-7D55-2AA3-88E304A70184}"/>
          </ac:cxnSpMkLst>
        </pc:cxnChg>
        <pc:cxnChg chg="add del mod">
          <ac:chgData name="代數白痴 顧" userId="316db6a4f7ef8138" providerId="LiveId" clId="{BC4C418C-2448-478E-8648-316E8421B4D4}" dt="2023-09-21T00:02:16.954" v="738" actId="478"/>
          <ac:cxnSpMkLst>
            <pc:docMk/>
            <pc:sldMk cId="754667137" sldId="386"/>
            <ac:cxnSpMk id="33" creationId="{0CAC0108-4978-05C1-3AD5-A7FAA6ED5378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37" creationId="{3D171F9D-5482-2848-D5B5-9ACBF367EF06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38" creationId="{C24963F8-DCB2-E10A-1CEF-C20D4AA69C9A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42" creationId="{959C991D-0B61-7376-6A1C-ED396308A203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43" creationId="{C1C6507E-1F83-3C2B-C749-E08AE4648031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44" creationId="{0E218771-1ABE-ED67-90AF-E17269FEF8A0}"/>
          </ac:cxnSpMkLst>
        </pc:cxnChg>
        <pc:cxnChg chg="add del">
          <ac:chgData name="代數白痴 顧" userId="316db6a4f7ef8138" providerId="LiveId" clId="{BC4C418C-2448-478E-8648-316E8421B4D4}" dt="2023-09-22T05:27:21.441" v="4516" actId="478"/>
          <ac:cxnSpMkLst>
            <pc:docMk/>
            <pc:sldMk cId="754667137" sldId="386"/>
            <ac:cxnSpMk id="45" creationId="{D86D9419-A41A-9765-3855-7E5154DCBAD9}"/>
          </ac:cxnSpMkLst>
        </pc:cxnChg>
        <pc:cxnChg chg="add mod">
          <ac:chgData name="代數白痴 顧" userId="316db6a4f7ef8138" providerId="LiveId" clId="{BC4C418C-2448-478E-8648-316E8421B4D4}" dt="2023-09-22T05:28:14.165" v="4526" actId="14100"/>
          <ac:cxnSpMkLst>
            <pc:docMk/>
            <pc:sldMk cId="754667137" sldId="386"/>
            <ac:cxnSpMk id="47" creationId="{6FCC769F-1246-9E94-7644-F0AAC82CD965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47" creationId="{A278C6D2-6C9A-F873-C7F9-2327A1069319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48" creationId="{DCFE519E-5BF6-F942-C51A-EE58CDD239E9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52" creationId="{458169C0-9F16-1266-7E10-2364780B527B}"/>
          </ac:cxnSpMkLst>
        </pc:cxnChg>
        <pc:cxnChg chg="add mod">
          <ac:chgData name="代數白痴 顧" userId="316db6a4f7ef8138" providerId="LiveId" clId="{BC4C418C-2448-478E-8648-316E8421B4D4}" dt="2023-09-22T05:28:45.574" v="4533" actId="14100"/>
          <ac:cxnSpMkLst>
            <pc:docMk/>
            <pc:sldMk cId="754667137" sldId="386"/>
            <ac:cxnSpMk id="52" creationId="{A749916C-6F43-BF2C-6373-6CB2C391642F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53" creationId="{67CCF68D-CB3E-4BC6-14A5-13F3587A75F4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54" creationId="{ED4954EE-1CA0-0FB7-310E-BAA3EEC6BED9}"/>
          </ac:cxnSpMkLst>
        </pc:cxnChg>
        <pc:cxnChg chg="add mod">
          <ac:chgData name="代數白痴 顧" userId="316db6a4f7ef8138" providerId="LiveId" clId="{BC4C418C-2448-478E-8648-316E8421B4D4}" dt="2023-09-22T05:29:31.189" v="4543" actId="14100"/>
          <ac:cxnSpMkLst>
            <pc:docMk/>
            <pc:sldMk cId="754667137" sldId="386"/>
            <ac:cxnSpMk id="56" creationId="{CB86CEDD-C98A-1E57-5E0B-A6D6B6C3227C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57" creationId="{B03DCD9E-4E72-7E05-ADC9-E2E6799EDE10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58" creationId="{417003E0-44F4-CC76-5A29-BE36D43210E5}"/>
          </ac:cxnSpMkLst>
        </pc:cxnChg>
        <pc:cxnChg chg="add mod">
          <ac:chgData name="代數白痴 顧" userId="316db6a4f7ef8138" providerId="LiveId" clId="{BC4C418C-2448-478E-8648-316E8421B4D4}" dt="2023-09-22T05:30:10.205" v="4548" actId="14100"/>
          <ac:cxnSpMkLst>
            <pc:docMk/>
            <pc:sldMk cId="754667137" sldId="386"/>
            <ac:cxnSpMk id="62" creationId="{5D09F3A5-F2BF-9AF2-5F71-D7DCFEE671EF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63" creationId="{CC7EF02B-06F2-68BC-FA85-D1548B24DA9B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64" creationId="{A6B2FA41-AB03-2A3F-998A-EE8E12452481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65" creationId="{DFBFA1AE-52B4-3545-31DA-F93B9A012BAF}"/>
          </ac:cxnSpMkLst>
        </pc:cxnChg>
        <pc:cxnChg chg="add del mod">
          <ac:chgData name="代數白痴 顧" userId="316db6a4f7ef8138" providerId="LiveId" clId="{BC4C418C-2448-478E-8648-316E8421B4D4}" dt="2023-09-21T00:02:16.954" v="738" actId="478"/>
          <ac:cxnSpMkLst>
            <pc:docMk/>
            <pc:sldMk cId="754667137" sldId="386"/>
            <ac:cxnSpMk id="72" creationId="{2EC6A9AB-46CE-DDB3-222C-31C64C92BD0D}"/>
          </ac:cxnSpMkLst>
        </pc:cxnChg>
        <pc:cxnChg chg="add del mod">
          <ac:chgData name="代數白痴 顧" userId="316db6a4f7ef8138" providerId="LiveId" clId="{BC4C418C-2448-478E-8648-316E8421B4D4}" dt="2023-09-21T00:02:16.954" v="738" actId="478"/>
          <ac:cxnSpMkLst>
            <pc:docMk/>
            <pc:sldMk cId="754667137" sldId="386"/>
            <ac:cxnSpMk id="75" creationId="{E48799C8-F485-C763-B73C-FBA345AC918F}"/>
          </ac:cxnSpMkLst>
        </pc:cxnChg>
        <pc:cxnChg chg="add del mod">
          <ac:chgData name="代數白痴 顧" userId="316db6a4f7ef8138" providerId="LiveId" clId="{BC4C418C-2448-478E-8648-316E8421B4D4}" dt="2023-09-21T00:02:16.954" v="738" actId="478"/>
          <ac:cxnSpMkLst>
            <pc:docMk/>
            <pc:sldMk cId="754667137" sldId="386"/>
            <ac:cxnSpMk id="78" creationId="{CBEA46F2-6179-5E95-C005-471A7084C604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81" creationId="{20D8CF43-D3A2-0C83-163A-CDF3C1EF4106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86" creationId="{C9C0C1C7-26B1-8C15-B829-6BF6BB8BAEB1}"/>
          </ac:cxnSpMkLst>
        </pc:cxnChg>
        <pc:cxnChg chg="add del mod topLvl">
          <ac:chgData name="代數白痴 顧" userId="316db6a4f7ef8138" providerId="LiveId" clId="{BC4C418C-2448-478E-8648-316E8421B4D4}" dt="2023-09-22T05:01:55.351" v="2862" actId="478"/>
          <ac:cxnSpMkLst>
            <pc:docMk/>
            <pc:sldMk cId="754667137" sldId="386"/>
            <ac:cxnSpMk id="89" creationId="{A9ACC9B3-2C6D-DB5F-0CE0-E5FEFDF43C33}"/>
          </ac:cxnSpMkLst>
        </pc:cxnChg>
        <pc:cxnChg chg="add del mod topLvl">
          <ac:chgData name="代數白痴 顧" userId="316db6a4f7ef8138" providerId="LiveId" clId="{BC4C418C-2448-478E-8648-316E8421B4D4}" dt="2023-09-22T05:01:55.351" v="2862" actId="478"/>
          <ac:cxnSpMkLst>
            <pc:docMk/>
            <pc:sldMk cId="754667137" sldId="386"/>
            <ac:cxnSpMk id="91" creationId="{EF140235-2DB4-0FF0-77C6-B08A0E82DC99}"/>
          </ac:cxnSpMkLst>
        </pc:cxnChg>
        <pc:cxnChg chg="add del mod topLvl">
          <ac:chgData name="代數白痴 顧" userId="316db6a4f7ef8138" providerId="LiveId" clId="{BC4C418C-2448-478E-8648-316E8421B4D4}" dt="2023-09-22T05:01:55.351" v="2862" actId="478"/>
          <ac:cxnSpMkLst>
            <pc:docMk/>
            <pc:sldMk cId="754667137" sldId="386"/>
            <ac:cxnSpMk id="92" creationId="{21D69562-5FAE-E43D-1416-D7FBA320B28A}"/>
          </ac:cxnSpMkLst>
        </pc:cxnChg>
        <pc:cxnChg chg="add del mod topLvl">
          <ac:chgData name="代數白痴 顧" userId="316db6a4f7ef8138" providerId="LiveId" clId="{BC4C418C-2448-478E-8648-316E8421B4D4}" dt="2023-09-22T05:01:55.351" v="2862" actId="478"/>
          <ac:cxnSpMkLst>
            <pc:docMk/>
            <pc:sldMk cId="754667137" sldId="386"/>
            <ac:cxnSpMk id="93" creationId="{BC2CEA5C-DA60-2E1B-2A24-372276078C0C}"/>
          </ac:cxnSpMkLst>
        </pc:cxnChg>
        <pc:cxnChg chg="add del mod topLvl">
          <ac:chgData name="代數白痴 顧" userId="316db6a4f7ef8138" providerId="LiveId" clId="{BC4C418C-2448-478E-8648-316E8421B4D4}" dt="2023-09-22T05:01:55.351" v="2862" actId="478"/>
          <ac:cxnSpMkLst>
            <pc:docMk/>
            <pc:sldMk cId="754667137" sldId="386"/>
            <ac:cxnSpMk id="94" creationId="{64484339-ED69-FED8-5374-F64F9CF6CFC3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95" creationId="{71092705-B531-CE26-7913-650BD3A86BD1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96" creationId="{32E7D953-FFA9-044A-DD0E-CFFF40D4BCC0}"/>
          </ac:cxnSpMkLst>
        </pc:cxnChg>
        <pc:cxnChg chg="add del mod topLvl">
          <ac:chgData name="代數白痴 顧" userId="316db6a4f7ef8138" providerId="LiveId" clId="{BC4C418C-2448-478E-8648-316E8421B4D4}" dt="2023-09-22T05:01:55.351" v="2862" actId="478"/>
          <ac:cxnSpMkLst>
            <pc:docMk/>
            <pc:sldMk cId="754667137" sldId="386"/>
            <ac:cxnSpMk id="97" creationId="{CFA58F4D-4F91-BEFB-9900-96352792EA10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98" creationId="{660C9326-92A0-7CCA-AC14-CAB135B61165}"/>
          </ac:cxnSpMkLst>
        </pc:cxnChg>
        <pc:cxnChg chg="add del mod topLvl">
          <ac:chgData name="代數白痴 顧" userId="316db6a4f7ef8138" providerId="LiveId" clId="{BC4C418C-2448-478E-8648-316E8421B4D4}" dt="2023-09-22T05:01:55.351" v="2862" actId="478"/>
          <ac:cxnSpMkLst>
            <pc:docMk/>
            <pc:sldMk cId="754667137" sldId="386"/>
            <ac:cxnSpMk id="99" creationId="{800A1295-FE40-889A-9644-36A44073C96E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108" creationId="{77847ECA-8683-2B88-AF25-58C2EF244C8E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109" creationId="{78CC8531-E4E8-EC35-2837-672879D79BE4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110" creationId="{94E3FB83-FA3F-3750-0573-D98A23F315CC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113" creationId="{4BE020D8-51FD-7463-7994-32F301490CCA}"/>
          </ac:cxnSpMkLst>
        </pc:cxnChg>
        <pc:cxnChg chg="mod">
          <ac:chgData name="代數白痴 顧" userId="316db6a4f7ef8138" providerId="LiveId" clId="{BC4C418C-2448-478E-8648-316E8421B4D4}" dt="2023-09-22T05:21:25.629" v="4482" actId="14100"/>
          <ac:cxnSpMkLst>
            <pc:docMk/>
            <pc:sldMk cId="754667137" sldId="386"/>
            <ac:cxnSpMk id="122" creationId="{16CD59A0-6606-B838-E37D-B62392787CE5}"/>
          </ac:cxnSpMkLst>
        </pc:cxnChg>
        <pc:cxnChg chg="add mod topLvl">
          <ac:chgData name="代數白痴 顧" userId="316db6a4f7ef8138" providerId="LiveId" clId="{BC4C418C-2448-478E-8648-316E8421B4D4}" dt="2023-09-22T05:26:31.741" v="4514" actId="164"/>
          <ac:cxnSpMkLst>
            <pc:docMk/>
            <pc:sldMk cId="754667137" sldId="386"/>
            <ac:cxnSpMk id="128" creationId="{92197440-A666-3AB7-E897-029870B06878}"/>
          </ac:cxnSpMkLst>
        </pc:cxnChg>
        <pc:cxnChg chg="add del mod topLvl">
          <ac:chgData name="代數白痴 顧" userId="316db6a4f7ef8138" providerId="LiveId" clId="{BC4C418C-2448-478E-8648-316E8421B4D4}" dt="2023-09-22T05:08:41.872" v="3848" actId="478"/>
          <ac:cxnSpMkLst>
            <pc:docMk/>
            <pc:sldMk cId="754667137" sldId="386"/>
            <ac:cxnSpMk id="134" creationId="{3D69CC68-C703-A39D-B9E4-432A1C65CC28}"/>
          </ac:cxnSpMkLst>
        </pc:cxnChg>
        <pc:cxnChg chg="add del mod topLvl">
          <ac:chgData name="代數白痴 顧" userId="316db6a4f7ef8138" providerId="LiveId" clId="{BC4C418C-2448-478E-8648-316E8421B4D4}" dt="2023-09-22T05:08:41.872" v="3848" actId="478"/>
          <ac:cxnSpMkLst>
            <pc:docMk/>
            <pc:sldMk cId="754667137" sldId="386"/>
            <ac:cxnSpMk id="137" creationId="{F12E6A03-247A-EFD9-CA97-788B1CF18BF7}"/>
          </ac:cxnSpMkLst>
        </pc:cxnChg>
        <pc:cxnChg chg="add del mod topLvl">
          <ac:chgData name="代數白痴 顧" userId="316db6a4f7ef8138" providerId="LiveId" clId="{BC4C418C-2448-478E-8648-316E8421B4D4}" dt="2023-09-22T05:08:41.872" v="3848" actId="478"/>
          <ac:cxnSpMkLst>
            <pc:docMk/>
            <pc:sldMk cId="754667137" sldId="386"/>
            <ac:cxnSpMk id="139" creationId="{E102C109-6E6A-1673-603A-9BE73BCB277F}"/>
          </ac:cxnSpMkLst>
        </pc:cxnChg>
        <pc:cxnChg chg="add del mod topLvl">
          <ac:chgData name="代數白痴 顧" userId="316db6a4f7ef8138" providerId="LiveId" clId="{BC4C418C-2448-478E-8648-316E8421B4D4}" dt="2023-09-22T05:08:41.872" v="3848" actId="478"/>
          <ac:cxnSpMkLst>
            <pc:docMk/>
            <pc:sldMk cId="754667137" sldId="386"/>
            <ac:cxnSpMk id="141" creationId="{69DDB54A-6FD3-0E21-2B1F-C96865682424}"/>
          </ac:cxnSpMkLst>
        </pc:cxnChg>
        <pc:cxnChg chg="add del mod topLvl">
          <ac:chgData name="代數白痴 顧" userId="316db6a4f7ef8138" providerId="LiveId" clId="{BC4C418C-2448-478E-8648-316E8421B4D4}" dt="2023-09-22T05:08:41.872" v="3848" actId="478"/>
          <ac:cxnSpMkLst>
            <pc:docMk/>
            <pc:sldMk cId="754667137" sldId="386"/>
            <ac:cxnSpMk id="144" creationId="{19087189-9E4E-0ECF-6A39-95914E3DC8D8}"/>
          </ac:cxnSpMkLst>
        </pc:cxnChg>
        <pc:cxnChg chg="add del mod topLvl">
          <ac:chgData name="代數白痴 顧" userId="316db6a4f7ef8138" providerId="LiveId" clId="{BC4C418C-2448-478E-8648-316E8421B4D4}" dt="2023-09-22T05:08:41.872" v="3848" actId="478"/>
          <ac:cxnSpMkLst>
            <pc:docMk/>
            <pc:sldMk cId="754667137" sldId="386"/>
            <ac:cxnSpMk id="146" creationId="{FA518E53-9A62-6667-A9EF-968A0BD22286}"/>
          </ac:cxnSpMkLst>
        </pc:cxnChg>
        <pc:cxnChg chg="add del mod topLvl">
          <ac:chgData name="代數白痴 顧" userId="316db6a4f7ef8138" providerId="LiveId" clId="{BC4C418C-2448-478E-8648-316E8421B4D4}" dt="2023-09-22T05:08:41.872" v="3848" actId="478"/>
          <ac:cxnSpMkLst>
            <pc:docMk/>
            <pc:sldMk cId="754667137" sldId="386"/>
            <ac:cxnSpMk id="148" creationId="{0067764E-1A9F-FE78-8B09-878B1B55A848}"/>
          </ac:cxnSpMkLst>
        </pc:cxnChg>
      </pc:sldChg>
      <pc:sldChg chg="addSp delSp modSp mod modTransition modAnim">
        <pc:chgData name="代數白痴 顧" userId="316db6a4f7ef8138" providerId="LiveId" clId="{BC4C418C-2448-478E-8648-316E8421B4D4}" dt="2023-09-22T05:30:58.700" v="4557"/>
        <pc:sldMkLst>
          <pc:docMk/>
          <pc:sldMk cId="731354489" sldId="387"/>
        </pc:sldMkLst>
        <pc:spChg chg="mod">
          <ac:chgData name="代數白痴 顧" userId="316db6a4f7ef8138" providerId="LiveId" clId="{BC4C418C-2448-478E-8648-316E8421B4D4}" dt="2023-09-21T05:12:42.143" v="1746" actId="20577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BC4C418C-2448-478E-8648-316E8421B4D4}" dt="2023-09-21T05:09:56.081" v="1742" actId="113"/>
          <ac:spMkLst>
            <pc:docMk/>
            <pc:sldMk cId="731354489" sldId="387"/>
            <ac:spMk id="11" creationId="{E1DEF969-CD1F-71E8-E876-61349B137731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14" creationId="{EB6FF485-E290-0FBD-D967-A080D739E71E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15" creationId="{2CAA7C15-4F75-2E7B-6C11-C68D7DB2A663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16" creationId="{979707CA-0C4F-337D-E5E0-7F7B76585B39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17" creationId="{B1F4E0DE-224E-DFB5-997D-5D69DC8E4A3A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18" creationId="{84371D54-26EF-EC22-850D-E1EAB71C676A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19" creationId="{307685F2-86C6-09D4-DD9D-218DC8AC6FA8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20" creationId="{2F65B4B8-2EEB-5C18-FE66-11681A8B03AF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21" creationId="{45D868B3-FA06-E813-016A-7BE9142C68E1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22" creationId="{0281B1C8-4EF1-A744-43F4-6108A8718B79}"/>
          </ac:spMkLst>
        </pc:spChg>
        <pc:spChg chg="mod">
          <ac:chgData name="代數白痴 顧" userId="316db6a4f7ef8138" providerId="LiveId" clId="{BC4C418C-2448-478E-8648-316E8421B4D4}" dt="2023-09-21T04:58:16.345" v="1096" actId="20577"/>
          <ac:spMkLst>
            <pc:docMk/>
            <pc:sldMk cId="731354489" sldId="387"/>
            <ac:spMk id="23" creationId="{00000000-0000-0000-0000-000000000000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24" creationId="{3C9AC322-BE2D-48B1-4E0E-6B0112E72684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25" creationId="{9B0A9701-8CE1-6372-0F59-E4434E25706A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26" creationId="{CC71955C-5A2C-B1A6-BEB4-4D4FC14A0EB8}"/>
          </ac:spMkLst>
        </pc:spChg>
        <pc:spChg chg="add del mod ord">
          <ac:chgData name="代數白痴 顧" userId="316db6a4f7ef8138" providerId="LiveId" clId="{BC4C418C-2448-478E-8648-316E8421B4D4}" dt="2023-09-21T05:42:20.252" v="2796" actId="478"/>
          <ac:spMkLst>
            <pc:docMk/>
            <pc:sldMk cId="731354489" sldId="387"/>
            <ac:spMk id="31" creationId="{D6D09BDD-DB2D-6131-42CF-492E9F205069}"/>
          </ac:spMkLst>
        </pc:spChg>
        <pc:spChg chg="add mod">
          <ac:chgData name="代數白痴 顧" userId="316db6a4f7ef8138" providerId="LiveId" clId="{BC4C418C-2448-478E-8648-316E8421B4D4}" dt="2023-09-21T05:43:54.829" v="2810" actId="692"/>
          <ac:spMkLst>
            <pc:docMk/>
            <pc:sldMk cId="731354489" sldId="387"/>
            <ac:spMk id="32" creationId="{DDE84B6D-837A-A1CA-F35B-9BA71731ACAB}"/>
          </ac:spMkLst>
        </pc:spChg>
        <pc:spChg chg="mod">
          <ac:chgData name="代數白痴 顧" userId="316db6a4f7ef8138" providerId="LiveId" clId="{BC4C418C-2448-478E-8648-316E8421B4D4}" dt="2023-09-21T05:01:25.483" v="1434" actId="20577"/>
          <ac:spMkLst>
            <pc:docMk/>
            <pc:sldMk cId="731354489" sldId="387"/>
            <ac:spMk id="60" creationId="{90ECAF3B-FFFF-A531-AFBE-31708C7D891C}"/>
          </ac:spMkLst>
        </pc:spChg>
        <pc:grpChg chg="mod">
          <ac:chgData name="代數白痴 顧" userId="316db6a4f7ef8138" providerId="LiveId" clId="{BC4C418C-2448-478E-8648-316E8421B4D4}" dt="2023-09-21T05:14:32.050" v="1751" actId="164"/>
          <ac:grpSpMkLst>
            <pc:docMk/>
            <pc:sldMk cId="731354489" sldId="387"/>
            <ac:grpSpMk id="5" creationId="{89C8AF9F-0B58-DD6F-FB5C-42B7BE73955B}"/>
          </ac:grpSpMkLst>
        </pc:grpChg>
        <pc:grpChg chg="add mod">
          <ac:chgData name="代數白痴 顧" userId="316db6a4f7ef8138" providerId="LiveId" clId="{BC4C418C-2448-478E-8648-316E8421B4D4}" dt="2023-09-21T05:14:32.050" v="1751" actId="164"/>
          <ac:grpSpMkLst>
            <pc:docMk/>
            <pc:sldMk cId="731354489" sldId="387"/>
            <ac:grpSpMk id="30" creationId="{19C2BAAD-889C-F7C4-FEB9-AD974E6C83D0}"/>
          </ac:grpSpMkLst>
        </pc:grpChg>
        <pc:picChg chg="add del mod">
          <ac:chgData name="代數白痴 顧" userId="316db6a4f7ef8138" providerId="LiveId" clId="{BC4C418C-2448-478E-8648-316E8421B4D4}" dt="2023-09-21T05:07:25.905" v="1499" actId="478"/>
          <ac:picMkLst>
            <pc:docMk/>
            <pc:sldMk cId="731354489" sldId="387"/>
            <ac:picMk id="8" creationId="{5FFF9FE7-FEE3-CA4B-FAEE-79B3E5331157}"/>
          </ac:picMkLst>
        </pc:picChg>
        <pc:picChg chg="add mod">
          <ac:chgData name="代數白痴 顧" userId="316db6a4f7ef8138" providerId="LiveId" clId="{BC4C418C-2448-478E-8648-316E8421B4D4}" dt="2023-09-21T05:34:15.005" v="2762" actId="1076"/>
          <ac:picMkLst>
            <pc:docMk/>
            <pc:sldMk cId="731354489" sldId="387"/>
            <ac:picMk id="13" creationId="{ACB4EDCF-5878-698C-6FCC-F11B8BD7F65A}"/>
          </ac:picMkLst>
        </pc:picChg>
        <pc:picChg chg="add mod">
          <ac:chgData name="代數白痴 顧" userId="316db6a4f7ef8138" providerId="LiveId" clId="{BC4C418C-2448-478E-8648-316E8421B4D4}" dt="2023-09-21T05:14:32.050" v="1751" actId="164"/>
          <ac:picMkLst>
            <pc:docMk/>
            <pc:sldMk cId="731354489" sldId="387"/>
            <ac:picMk id="29" creationId="{EEE0AA7A-CBD9-CDEC-A931-7CF70BA8ABF9}"/>
          </ac:picMkLst>
        </pc:picChg>
        <pc:cxnChg chg="add mod">
          <ac:chgData name="代數白痴 顧" userId="316db6a4f7ef8138" providerId="LiveId" clId="{BC4C418C-2448-478E-8648-316E8421B4D4}" dt="2023-09-21T05:01:19.297" v="1417" actId="1038"/>
          <ac:cxnSpMkLst>
            <pc:docMk/>
            <pc:sldMk cId="731354489" sldId="387"/>
            <ac:cxnSpMk id="3" creationId="{C5A77FD0-E06F-C897-3AB0-08C5DCB0801E}"/>
          </ac:cxnSpMkLst>
        </pc:cxnChg>
        <pc:cxnChg chg="add mod">
          <ac:chgData name="代數白痴 顧" userId="316db6a4f7ef8138" providerId="LiveId" clId="{BC4C418C-2448-478E-8648-316E8421B4D4}" dt="2023-09-21T05:01:15.223" v="1416" actId="1038"/>
          <ac:cxnSpMkLst>
            <pc:docMk/>
            <pc:sldMk cId="731354489" sldId="387"/>
            <ac:cxnSpMk id="4" creationId="{03227393-90B5-DEE6-AA19-E52BD04197B9}"/>
          </ac:cxnSpMkLst>
        </pc:cxnChg>
        <pc:cxnChg chg="mod">
          <ac:chgData name="代數白痴 顧" userId="316db6a4f7ef8138" providerId="LiveId" clId="{BC4C418C-2448-478E-8648-316E8421B4D4}" dt="2023-09-21T05:10:06.877" v="1744" actId="14100"/>
          <ac:cxnSpMkLst>
            <pc:docMk/>
            <pc:sldMk cId="731354489" sldId="387"/>
            <ac:cxnSpMk id="6" creationId="{A7B11E46-14D2-3034-B912-07129D071934}"/>
          </ac:cxnSpMkLst>
        </pc:cxnChg>
      </pc:sldChg>
      <pc:sldChg chg="modSp mod modTransition modNotesTx">
        <pc:chgData name="代數白痴 顧" userId="316db6a4f7ef8138" providerId="LiveId" clId="{BC4C418C-2448-478E-8648-316E8421B4D4}" dt="2023-09-22T05:30:58.698" v="4555"/>
        <pc:sldMkLst>
          <pc:docMk/>
          <pc:sldMk cId="151402070" sldId="390"/>
        </pc:sldMkLst>
        <pc:spChg chg="mod">
          <ac:chgData name="代數白痴 顧" userId="316db6a4f7ef8138" providerId="LiveId" clId="{BC4C418C-2448-478E-8648-316E8421B4D4}" dt="2023-09-22T05:01:29.033" v="2829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Sp delSp modSp mod modTransition modAnim">
        <pc:chgData name="代數白痴 顧" userId="316db6a4f7ef8138" providerId="LiveId" clId="{BC4C418C-2448-478E-8648-316E8421B4D4}" dt="2023-09-22T05:30:58.701" v="4558"/>
        <pc:sldMkLst>
          <pc:docMk/>
          <pc:sldMk cId="2267038628" sldId="392"/>
        </pc:sldMkLst>
        <pc:spChg chg="add mod">
          <ac:chgData name="代數白痴 顧" userId="316db6a4f7ef8138" providerId="LiveId" clId="{BC4C418C-2448-478E-8648-316E8421B4D4}" dt="2023-09-21T05:23:33.678" v="2230" actId="692"/>
          <ac:spMkLst>
            <pc:docMk/>
            <pc:sldMk cId="2267038628" sldId="392"/>
            <ac:spMk id="7" creationId="{DCE27574-8451-35F2-4F58-D0EAD3136042}"/>
          </ac:spMkLst>
        </pc:spChg>
        <pc:spChg chg="mod">
          <ac:chgData name="代數白痴 顧" userId="316db6a4f7ef8138" providerId="LiveId" clId="{BC4C418C-2448-478E-8648-316E8421B4D4}" dt="2023-09-21T05:30:14.713" v="2702" actId="14100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BC4C418C-2448-478E-8648-316E8421B4D4}" dt="2023-09-21T05:27:05.085" v="2563" actId="1038"/>
          <ac:spMkLst>
            <pc:docMk/>
            <pc:sldMk cId="2267038628" sldId="392"/>
            <ac:spMk id="10" creationId="{3DE5A842-2134-9639-2AC0-310AE1A246E8}"/>
          </ac:spMkLst>
        </pc:spChg>
        <pc:spChg chg="add mod">
          <ac:chgData name="代數白痴 顧" userId="316db6a4f7ef8138" providerId="LiveId" clId="{BC4C418C-2448-478E-8648-316E8421B4D4}" dt="2023-09-21T05:22:35.284" v="2214" actId="692"/>
          <ac:spMkLst>
            <pc:docMk/>
            <pc:sldMk cId="2267038628" sldId="392"/>
            <ac:spMk id="21" creationId="{DE727E3F-DDF6-390C-3867-C86669331410}"/>
          </ac:spMkLst>
        </pc:spChg>
        <pc:spChg chg="mod">
          <ac:chgData name="代數白痴 顧" userId="316db6a4f7ef8138" providerId="LiveId" clId="{BC4C418C-2448-478E-8648-316E8421B4D4}" dt="2023-09-21T05:16:03.517" v="1786" actId="20577"/>
          <ac:spMkLst>
            <pc:docMk/>
            <pc:sldMk cId="2267038628" sldId="392"/>
            <ac:spMk id="23" creationId="{00000000-0000-0000-0000-000000000000}"/>
          </ac:spMkLst>
        </pc:spChg>
        <pc:spChg chg="add mod">
          <ac:chgData name="代數白痴 顧" userId="316db6a4f7ef8138" providerId="LiveId" clId="{BC4C418C-2448-478E-8648-316E8421B4D4}" dt="2023-09-21T05:23:16.360" v="2226" actId="1036"/>
          <ac:spMkLst>
            <pc:docMk/>
            <pc:sldMk cId="2267038628" sldId="392"/>
            <ac:spMk id="24" creationId="{328CB04F-73C1-328D-7540-2BF2F9D2A629}"/>
          </ac:spMkLst>
        </pc:spChg>
        <pc:spChg chg="add mod">
          <ac:chgData name="代數白痴 顧" userId="316db6a4f7ef8138" providerId="LiveId" clId="{BC4C418C-2448-478E-8648-316E8421B4D4}" dt="2023-09-21T05:23:53.340" v="2238" actId="1036"/>
          <ac:spMkLst>
            <pc:docMk/>
            <pc:sldMk cId="2267038628" sldId="392"/>
            <ac:spMk id="27" creationId="{284C2A15-13EC-156A-164E-3636BD7B42C8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31" creationId="{C09DE6BA-320D-42D7-F7FA-7F85BAB2A7BA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32" creationId="{08327DEC-E1AD-9052-CA54-24031C1ACB67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33" creationId="{AF8886DE-68B3-8179-B29C-991A84DD25BD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34" creationId="{E86217CF-0464-97CE-6D52-80FD17EE5030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35" creationId="{733F95C2-E70B-BDC1-C49D-1341069A581C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36" creationId="{C6142AC7-BDDD-5550-04B8-A5C018848054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37" creationId="{FEBC1EE9-AA9D-15A0-9A72-E1064B407FAD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38" creationId="{71E4668E-4DE1-28E2-7E69-4176C2049056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39" creationId="{3CB60DF3-5ED3-FC51-B427-596AC88AD126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40" creationId="{77BAD00D-0445-B8C0-E608-EE88E2949602}"/>
          </ac:spMkLst>
        </pc:spChg>
        <pc:spChg chg="add mod">
          <ac:chgData name="代數白痴 顧" userId="316db6a4f7ef8138" providerId="LiveId" clId="{BC4C418C-2448-478E-8648-316E8421B4D4}" dt="2023-09-21T05:24:00.197" v="2242" actId="1076"/>
          <ac:spMkLst>
            <pc:docMk/>
            <pc:sldMk cId="2267038628" sldId="392"/>
            <ac:spMk id="41" creationId="{15344B0A-63A9-A8EC-F345-F4616BAC13DF}"/>
          </ac:spMkLst>
        </pc:spChg>
        <pc:spChg chg="add mod">
          <ac:chgData name="代數白痴 顧" userId="316db6a4f7ef8138" providerId="LiveId" clId="{BC4C418C-2448-478E-8648-316E8421B4D4}" dt="2023-09-21T05:24:07.205" v="2246" actId="1076"/>
          <ac:spMkLst>
            <pc:docMk/>
            <pc:sldMk cId="2267038628" sldId="392"/>
            <ac:spMk id="42" creationId="{F9F326BD-D9C9-2D44-EE8A-972B7BD35AEB}"/>
          </ac:spMkLst>
        </pc:spChg>
        <pc:spChg chg="add mod">
          <ac:chgData name="代數白痴 顧" userId="316db6a4f7ef8138" providerId="LiveId" clId="{BC4C418C-2448-478E-8648-316E8421B4D4}" dt="2023-09-21T05:24:14.271" v="2252" actId="1036"/>
          <ac:spMkLst>
            <pc:docMk/>
            <pc:sldMk cId="2267038628" sldId="392"/>
            <ac:spMk id="43" creationId="{FD7EE82B-5FD8-1F64-D031-09CC5319C6CA}"/>
          </ac:spMkLst>
        </pc:spChg>
        <pc:spChg chg="add mod">
          <ac:chgData name="代數白痴 顧" userId="316db6a4f7ef8138" providerId="LiveId" clId="{BC4C418C-2448-478E-8648-316E8421B4D4}" dt="2023-09-21T05:24:24.365" v="2257" actId="1076"/>
          <ac:spMkLst>
            <pc:docMk/>
            <pc:sldMk cId="2267038628" sldId="392"/>
            <ac:spMk id="44" creationId="{5504A248-8875-63C6-F663-26546FF0617C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45" creationId="{6D3A60CB-CA21-1BC9-46C9-152F8B90DF31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46" creationId="{CBEC9E16-0B2F-7E77-53B9-4607C4D2614D}"/>
          </ac:spMkLst>
        </pc:spChg>
        <pc:spChg chg="add mod">
          <ac:chgData name="代數白痴 顧" userId="316db6a4f7ef8138" providerId="LiveId" clId="{BC4C418C-2448-478E-8648-316E8421B4D4}" dt="2023-09-21T05:24:30.933" v="2261" actId="1076"/>
          <ac:spMkLst>
            <pc:docMk/>
            <pc:sldMk cId="2267038628" sldId="392"/>
            <ac:spMk id="47" creationId="{0C9126D1-245D-C42D-B4E7-A2DB79E5C80F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48" creationId="{88452877-8DED-1F21-19FF-3F87A66A6B80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49" creationId="{9A0CDBF4-394B-0785-C73B-22FCD150766B}"/>
          </ac:spMkLst>
        </pc:spChg>
        <pc:spChg chg="add mod">
          <ac:chgData name="代數白痴 顧" userId="316db6a4f7ef8138" providerId="LiveId" clId="{BC4C418C-2448-478E-8648-316E8421B4D4}" dt="2023-09-21T05:24:36.709" v="2265" actId="1076"/>
          <ac:spMkLst>
            <pc:docMk/>
            <pc:sldMk cId="2267038628" sldId="392"/>
            <ac:spMk id="50" creationId="{DACCA48D-CC74-03E3-3D64-A9A32603AD74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53" creationId="{564C01A1-2875-7FD6-E7B9-2617E6FF28DA}"/>
          </ac:spMkLst>
        </pc:spChg>
        <pc:spChg chg="mod">
          <ac:chgData name="代數白痴 顧" userId="316db6a4f7ef8138" providerId="LiveId" clId="{BC4C418C-2448-478E-8648-316E8421B4D4}" dt="2023-09-21T05:20:47.776" v="2200" actId="20577"/>
          <ac:spMkLst>
            <pc:docMk/>
            <pc:sldMk cId="2267038628" sldId="392"/>
            <ac:spMk id="60" creationId="{90ECAF3B-FFFF-A531-AFBE-31708C7D891C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61" creationId="{E5474173-53C4-A736-8E11-30270ADE9384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62" creationId="{AB5DC441-F40D-D9E8-D6C4-B831C14AED94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63" creationId="{351EEFBE-7109-BA15-CD85-5E4AC9F61393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64" creationId="{9883729F-A9BE-9ACE-81A3-E57365E3914E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65" creationId="{AA7C0A60-453F-1C76-3AB3-8797F29DCD56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66" creationId="{712F4E98-7DAF-2A0C-FD13-AB81D27049C0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67" creationId="{0D76D768-A6C1-A216-32C1-965CC2B7A187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68" creationId="{48346C49-2674-12BD-01C3-5FB6199FDCAE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69" creationId="{E6E877DB-B4B1-A4CA-69E9-2846FFDA1C34}"/>
          </ac:spMkLst>
        </pc:spChg>
        <pc:grpChg chg="mod">
          <ac:chgData name="代數白痴 顧" userId="316db6a4f7ef8138" providerId="LiveId" clId="{BC4C418C-2448-478E-8648-316E8421B4D4}" dt="2023-09-21T05:33:45.923" v="2760" actId="164"/>
          <ac:grpSpMkLst>
            <pc:docMk/>
            <pc:sldMk cId="2267038628" sldId="392"/>
            <ac:grpSpMk id="3" creationId="{B7912554-F7C1-5852-8AB5-6489B5423E94}"/>
          </ac:grpSpMkLst>
        </pc:grpChg>
        <pc:grpChg chg="add mod">
          <ac:chgData name="代數白痴 顧" userId="316db6a4f7ef8138" providerId="LiveId" clId="{BC4C418C-2448-478E-8648-316E8421B4D4}" dt="2023-09-21T05:33:45.923" v="2760" actId="164"/>
          <ac:grpSpMkLst>
            <pc:docMk/>
            <pc:sldMk cId="2267038628" sldId="392"/>
            <ac:grpSpMk id="70" creationId="{1A5647C6-9632-D592-766A-EB14E5D20351}"/>
          </ac:grpSpMkLst>
        </pc:grpChg>
        <pc:picChg chg="add del mod">
          <ac:chgData name="代數白痴 顧" userId="316db6a4f7ef8138" providerId="LiveId" clId="{BC4C418C-2448-478E-8648-316E8421B4D4}" dt="2023-09-21T05:24:40.983" v="2267" actId="478"/>
          <ac:picMkLst>
            <pc:docMk/>
            <pc:sldMk cId="2267038628" sldId="392"/>
            <ac:picMk id="2" creationId="{A9ED54F2-54DB-80AE-A797-ADE17E4BC4E1}"/>
          </ac:picMkLst>
        </pc:picChg>
        <pc:picChg chg="del">
          <ac:chgData name="代數白痴 顧" userId="316db6a4f7ef8138" providerId="LiveId" clId="{BC4C418C-2448-478E-8648-316E8421B4D4}" dt="2023-09-21T05:14:52.942" v="1753" actId="478"/>
          <ac:picMkLst>
            <pc:docMk/>
            <pc:sldMk cId="2267038628" sldId="392"/>
            <ac:picMk id="5" creationId="{ED6C6582-BC2B-B1E2-282F-2D7B7AD200F8}"/>
          </ac:picMkLst>
        </pc:picChg>
        <pc:picChg chg="add del mod">
          <ac:chgData name="代數白痴 顧" userId="316db6a4f7ef8138" providerId="LiveId" clId="{BC4C418C-2448-478E-8648-316E8421B4D4}" dt="2023-09-21T05:33:24.455" v="2757" actId="478"/>
          <ac:picMkLst>
            <pc:docMk/>
            <pc:sldMk cId="2267038628" sldId="392"/>
            <ac:picMk id="52" creationId="{0B4904D0-B790-CFFD-CCE5-F0043A50A038}"/>
          </ac:picMkLst>
        </pc:picChg>
        <pc:cxnChg chg="mod">
          <ac:chgData name="代數白痴 顧" userId="316db6a4f7ef8138" providerId="LiveId" clId="{BC4C418C-2448-478E-8648-316E8421B4D4}" dt="2023-09-21T05:30:19.077" v="2703" actId="14100"/>
          <ac:cxnSpMkLst>
            <pc:docMk/>
            <pc:sldMk cId="2267038628" sldId="392"/>
            <ac:cxnSpMk id="4" creationId="{83F64235-E818-7663-F7B2-DBAE45A493C5}"/>
          </ac:cxnSpMkLst>
        </pc:cxnChg>
        <pc:cxnChg chg="add mod">
          <ac:chgData name="代數白痴 顧" userId="316db6a4f7ef8138" providerId="LiveId" clId="{BC4C418C-2448-478E-8648-316E8421B4D4}" dt="2023-09-21T05:22:15.645" v="2211" actId="14100"/>
          <ac:cxnSpMkLst>
            <pc:docMk/>
            <pc:sldMk cId="2267038628" sldId="392"/>
            <ac:cxnSpMk id="12" creationId="{CA5A048C-419E-E5BE-0FD5-36C31EEC49E9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13" creationId="{E6F04A88-C022-20B4-38DF-FAD2489FFC17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15" creationId="{0744E7DB-3EF3-3CCD-DBD2-A488B12E1EAE}"/>
          </ac:cxnSpMkLst>
        </pc:cxnChg>
        <pc:cxnChg chg="add">
          <ac:chgData name="代數白痴 顧" userId="316db6a4f7ef8138" providerId="LiveId" clId="{BC4C418C-2448-478E-8648-316E8421B4D4}" dt="2023-09-21T05:22:21.862" v="2212" actId="11529"/>
          <ac:cxnSpMkLst>
            <pc:docMk/>
            <pc:sldMk cId="2267038628" sldId="392"/>
            <ac:cxnSpMk id="17" creationId="{D33EB825-4CD5-085E-FE4D-D92A655B2754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18" creationId="{9FDC1AFB-A13F-E1E8-7E96-630B267811C2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19" creationId="{CB33CE86-557F-6311-196C-7CF9DCB4E7D9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20" creationId="{030C09E4-035D-8760-24E5-04C935A4C287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22" creationId="{403AD63D-A29C-A8CE-AD5A-E9F9EBEC0E82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25" creationId="{4B0BCC87-8670-3781-8ACF-9C39C200F581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26" creationId="{A0B58DE1-2D13-D5D3-8839-95867F931049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28" creationId="{A7D47334-5437-A79D-6707-879B5AE7A931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29" creationId="{54D8980F-FAC9-45BB-31A3-6343C85C1567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30" creationId="{A8228A43-8BA4-9145-6DAA-33D717062830}"/>
          </ac:cxnSpMkLst>
        </pc:cxnChg>
        <pc:cxnChg chg="add del">
          <ac:chgData name="代數白痴 顧" userId="316db6a4f7ef8138" providerId="LiveId" clId="{BC4C418C-2448-478E-8648-316E8421B4D4}" dt="2023-09-21T05:31:15.446" v="2712" actId="478"/>
          <ac:cxnSpMkLst>
            <pc:docMk/>
            <pc:sldMk cId="2267038628" sldId="392"/>
            <ac:cxnSpMk id="55" creationId="{25E36D27-3688-17DB-AD94-71E8EC565837}"/>
          </ac:cxnSpMkLst>
        </pc:cxnChg>
        <pc:cxnChg chg="add mod">
          <ac:chgData name="代數白痴 顧" userId="316db6a4f7ef8138" providerId="LiveId" clId="{BC4C418C-2448-478E-8648-316E8421B4D4}" dt="2023-09-21T05:33:45.923" v="2760" actId="164"/>
          <ac:cxnSpMkLst>
            <pc:docMk/>
            <pc:sldMk cId="2267038628" sldId="392"/>
            <ac:cxnSpMk id="57" creationId="{37E0FA27-184D-56CC-C2BE-7AD19A2547DB}"/>
          </ac:cxnSpMkLst>
        </pc:cxnChg>
        <pc:cxnChg chg="add mod">
          <ac:chgData name="代數白痴 顧" userId="316db6a4f7ef8138" providerId="LiveId" clId="{BC4C418C-2448-478E-8648-316E8421B4D4}" dt="2023-09-21T05:33:45.923" v="2760" actId="164"/>
          <ac:cxnSpMkLst>
            <pc:docMk/>
            <pc:sldMk cId="2267038628" sldId="392"/>
            <ac:cxnSpMk id="59" creationId="{888B6600-FC4D-0662-2A5C-B316B2DE408C}"/>
          </ac:cxnSpMkLst>
        </pc:cxnChg>
      </pc:sldChg>
    </pc:docChg>
  </pc:docChgLst>
  <pc:docChgLst>
    <pc:chgData name="代數白痴 顧" userId="316db6a4f7ef8138" providerId="LiveId" clId="{3EF6FB12-2412-4B6F-84AC-91100439E367}"/>
    <pc:docChg chg="undo custSel addSld modSld sldOrd">
      <pc:chgData name="代數白痴 顧" userId="316db6a4f7ef8138" providerId="LiveId" clId="{3EF6FB12-2412-4B6F-84AC-91100439E367}" dt="2023-08-11T06:18:46.052" v="3428" actId="1076"/>
      <pc:docMkLst>
        <pc:docMk/>
      </pc:docMkLst>
      <pc:sldChg chg="addSp delSp modSp mod modNotesTx">
        <pc:chgData name="代數白痴 顧" userId="316db6a4f7ef8138" providerId="LiveId" clId="{3EF6FB12-2412-4B6F-84AC-91100439E367}" dt="2023-08-10T02:18:36.627" v="231" actId="20577"/>
        <pc:sldMkLst>
          <pc:docMk/>
          <pc:sldMk cId="2873434386" sldId="379"/>
        </pc:sldMkLst>
        <pc:spChg chg="mod">
          <ac:chgData name="代數白痴 顧" userId="316db6a4f7ef8138" providerId="LiveId" clId="{3EF6FB12-2412-4B6F-84AC-91100439E367}" dt="2023-08-10T02:18:36.627" v="231" actId="20577"/>
          <ac:spMkLst>
            <pc:docMk/>
            <pc:sldMk cId="2873434386" sldId="379"/>
            <ac:spMk id="23" creationId="{00000000-0000-0000-0000-000000000000}"/>
          </ac:spMkLst>
        </pc:spChg>
        <pc:spChg chg="mod">
          <ac:chgData name="代數白痴 顧" userId="316db6a4f7ef8138" providerId="LiveId" clId="{3EF6FB12-2412-4B6F-84AC-91100439E367}" dt="2023-08-10T02:16:08.878" v="202" actId="207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3EF6FB12-2412-4B6F-84AC-91100439E367}" dt="2023-08-10T02:16:18.022" v="203" actId="20577"/>
          <ac:spMkLst>
            <pc:docMk/>
            <pc:sldMk cId="2873434386" sldId="379"/>
            <ac:spMk id="89" creationId="{9E8FE398-ED8E-E5DE-BD50-E0471252FAF6}"/>
          </ac:spMkLst>
        </pc:spChg>
        <pc:picChg chg="del">
          <ac:chgData name="代數白痴 顧" userId="316db6a4f7ef8138" providerId="LiveId" clId="{3EF6FB12-2412-4B6F-84AC-91100439E367}" dt="2023-08-10T01:58:49.655" v="6" actId="478"/>
          <ac:picMkLst>
            <pc:docMk/>
            <pc:sldMk cId="2873434386" sldId="379"/>
            <ac:picMk id="5" creationId="{BC1F925B-0C3B-2CBA-E942-A09FF91D4971}"/>
          </ac:picMkLst>
        </pc:picChg>
        <pc:picChg chg="add mod">
          <ac:chgData name="代數白痴 顧" userId="316db6a4f7ef8138" providerId="LiveId" clId="{3EF6FB12-2412-4B6F-84AC-91100439E367}" dt="2023-08-10T02:16:03.490" v="201" actId="1076"/>
          <ac:picMkLst>
            <pc:docMk/>
            <pc:sldMk cId="2873434386" sldId="379"/>
            <ac:picMk id="1026" creationId="{B5BCF0F2-1FD3-DE0E-CB7D-29A18889274D}"/>
          </ac:picMkLst>
        </pc:picChg>
        <pc:inkChg chg="del">
          <ac:chgData name="代數白痴 顧" userId="316db6a4f7ef8138" providerId="LiveId" clId="{3EF6FB12-2412-4B6F-84AC-91100439E367}" dt="2023-08-10T01:58:27.226" v="0" actId="478"/>
          <ac:inkMkLst>
            <pc:docMk/>
            <pc:sldMk cId="2873434386" sldId="379"/>
            <ac:inkMk id="7" creationId="{89CB6FA2-0BD1-1B11-E3E7-4505EE059161}"/>
          </ac:inkMkLst>
        </pc:inkChg>
        <pc:cxnChg chg="add mod">
          <ac:chgData name="代數白痴 顧" userId="316db6a4f7ef8138" providerId="LiveId" clId="{3EF6FB12-2412-4B6F-84AC-91100439E367}" dt="2023-08-10T01:58:41.399" v="3"/>
          <ac:cxnSpMkLst>
            <pc:docMk/>
            <pc:sldMk cId="2873434386" sldId="379"/>
            <ac:cxnSpMk id="3" creationId="{2925DA9F-216A-DEA9-0E8A-BFF174133377}"/>
          </ac:cxnSpMkLst>
        </pc:cxnChg>
        <pc:cxnChg chg="add mod">
          <ac:chgData name="代數白痴 顧" userId="316db6a4f7ef8138" providerId="LiveId" clId="{3EF6FB12-2412-4B6F-84AC-91100439E367}" dt="2023-08-10T01:58:41.399" v="3"/>
          <ac:cxnSpMkLst>
            <pc:docMk/>
            <pc:sldMk cId="2873434386" sldId="379"/>
            <ac:cxnSpMk id="4" creationId="{2EEA0B00-6CE8-4BB1-89AD-DBF52E258564}"/>
          </ac:cxnSpMkLst>
        </pc:cxnChg>
      </pc:sldChg>
      <pc:sldChg chg="modSp mod">
        <pc:chgData name="代數白痴 顧" userId="316db6a4f7ef8138" providerId="LiveId" clId="{3EF6FB12-2412-4B6F-84AC-91100439E367}" dt="2023-08-10T02:00:26.828" v="29" actId="20577"/>
        <pc:sldMkLst>
          <pc:docMk/>
          <pc:sldMk cId="371298532" sldId="385"/>
        </pc:sldMkLst>
        <pc:spChg chg="mod">
          <ac:chgData name="代數白痴 顧" userId="316db6a4f7ef8138" providerId="LiveId" clId="{3EF6FB12-2412-4B6F-84AC-91100439E367}" dt="2023-08-10T02:00:26.828" v="29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mod modNotesTx">
        <pc:chgData name="代數白痴 顧" userId="316db6a4f7ef8138" providerId="LiveId" clId="{3EF6FB12-2412-4B6F-84AC-91100439E367}" dt="2023-08-10T02:22:40.785" v="837" actId="14100"/>
        <pc:sldMkLst>
          <pc:docMk/>
          <pc:sldMk cId="754667137" sldId="386"/>
        </pc:sldMkLst>
        <pc:spChg chg="mod">
          <ac:chgData name="代數白痴 顧" userId="316db6a4f7ef8138" providerId="LiveId" clId="{3EF6FB12-2412-4B6F-84AC-91100439E367}" dt="2023-08-10T02:18:43.410" v="255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3EF6FB12-2412-4B6F-84AC-91100439E367}" dt="2023-08-10T02:22:17.366" v="827" actId="20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3EF6FB12-2412-4B6F-84AC-91100439E367}" dt="2023-08-10T02:22:26.985" v="832" actId="20577"/>
          <ac:spMkLst>
            <pc:docMk/>
            <pc:sldMk cId="754667137" sldId="386"/>
            <ac:spMk id="89" creationId="{9E8FE398-ED8E-E5DE-BD50-E0471252FAF6}"/>
          </ac:spMkLst>
        </pc:spChg>
        <pc:picChg chg="add mod">
          <ac:chgData name="代數白痴 顧" userId="316db6a4f7ef8138" providerId="LiveId" clId="{3EF6FB12-2412-4B6F-84AC-91100439E367}" dt="2023-08-10T02:22:40.785" v="837" actId="14100"/>
          <ac:picMkLst>
            <pc:docMk/>
            <pc:sldMk cId="754667137" sldId="386"/>
            <ac:picMk id="2050" creationId="{794F7D14-7B2A-1ED1-BB45-4856DD9634C1}"/>
          </ac:picMkLst>
        </pc:picChg>
        <pc:inkChg chg="del">
          <ac:chgData name="代數白痴 顧" userId="316db6a4f7ef8138" providerId="LiveId" clId="{3EF6FB12-2412-4B6F-84AC-91100439E367}" dt="2023-08-10T01:58:29.233" v="1" actId="478"/>
          <ac:inkMkLst>
            <pc:docMk/>
            <pc:sldMk cId="754667137" sldId="386"/>
            <ac:inkMk id="5" creationId="{35098A63-3A8A-811C-B80D-A654056C06DF}"/>
          </ac:inkMkLst>
        </pc:inkChg>
        <pc:cxnChg chg="add mod">
          <ac:chgData name="代數白痴 顧" userId="316db6a4f7ef8138" providerId="LiveId" clId="{3EF6FB12-2412-4B6F-84AC-91100439E367}" dt="2023-08-10T01:58:43.735" v="4"/>
          <ac:cxnSpMkLst>
            <pc:docMk/>
            <pc:sldMk cId="754667137" sldId="386"/>
            <ac:cxnSpMk id="3" creationId="{B94FEDC2-0CA5-31AC-C2E1-FDBE1697F254}"/>
          </ac:cxnSpMkLst>
        </pc:cxnChg>
        <pc:cxnChg chg="add mod">
          <ac:chgData name="代數白痴 顧" userId="316db6a4f7ef8138" providerId="LiveId" clId="{3EF6FB12-2412-4B6F-84AC-91100439E367}" dt="2023-08-10T01:58:43.735" v="4"/>
          <ac:cxnSpMkLst>
            <pc:docMk/>
            <pc:sldMk cId="754667137" sldId="386"/>
            <ac:cxnSpMk id="4" creationId="{429E2247-0303-26A0-3495-21943F2A7823}"/>
          </ac:cxnSpMkLst>
        </pc:cxnChg>
      </pc:sldChg>
      <pc:sldChg chg="addSp delSp modSp mod delAnim modNotesTx">
        <pc:chgData name="代數白痴 顧" userId="316db6a4f7ef8138" providerId="LiveId" clId="{3EF6FB12-2412-4B6F-84AC-91100439E367}" dt="2023-08-10T02:53:25.523" v="2017" actId="207"/>
        <pc:sldMkLst>
          <pc:docMk/>
          <pc:sldMk cId="731354489" sldId="387"/>
        </pc:sldMkLst>
        <pc:spChg chg="del">
          <ac:chgData name="代數白痴 顧" userId="316db6a4f7ef8138" providerId="LiveId" clId="{3EF6FB12-2412-4B6F-84AC-91100439E367}" dt="2023-08-10T01:58:53.091" v="7" actId="478"/>
          <ac:spMkLst>
            <pc:docMk/>
            <pc:sldMk cId="731354489" sldId="387"/>
            <ac:spMk id="2" creationId="{24FEEFB6-AD7D-A421-2278-C517AED035A6}"/>
          </ac:spMkLst>
        </pc:spChg>
        <pc:spChg chg="del">
          <ac:chgData name="代數白痴 顧" userId="316db6a4f7ef8138" providerId="LiveId" clId="{3EF6FB12-2412-4B6F-84AC-91100439E367}" dt="2023-08-10T01:58:53.091" v="7" actId="478"/>
          <ac:spMkLst>
            <pc:docMk/>
            <pc:sldMk cId="731354489" sldId="387"/>
            <ac:spMk id="6" creationId="{EAC00FB2-5C84-4FD8-E112-89925AE42E21}"/>
          </ac:spMkLst>
        </pc:spChg>
        <pc:spChg chg="mod">
          <ac:chgData name="代數白痴 顧" userId="316db6a4f7ef8138" providerId="LiveId" clId="{3EF6FB12-2412-4B6F-84AC-91100439E367}" dt="2023-08-10T02:51:06.803" v="1634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3EF6FB12-2412-4B6F-84AC-91100439E367}" dt="2023-08-10T02:53:25.523" v="2017" actId="207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3EF6FB12-2412-4B6F-84AC-91100439E367}" dt="2023-08-10T02:49:59.192" v="1600" actId="20577"/>
          <ac:spMkLst>
            <pc:docMk/>
            <pc:sldMk cId="731354489" sldId="387"/>
            <ac:spMk id="89" creationId="{9E8FE398-ED8E-E5DE-BD50-E0471252FAF6}"/>
          </ac:spMkLst>
        </pc:spChg>
        <pc:graphicFrameChg chg="del">
          <ac:chgData name="代數白痴 顧" userId="316db6a4f7ef8138" providerId="LiveId" clId="{3EF6FB12-2412-4B6F-84AC-91100439E367}" dt="2023-08-10T01:58:53.091" v="7" actId="478"/>
          <ac:graphicFrameMkLst>
            <pc:docMk/>
            <pc:sldMk cId="731354489" sldId="387"/>
            <ac:graphicFrameMk id="7" creationId="{4D7B3E42-8458-5A2B-8262-E9DA7395F263}"/>
          </ac:graphicFrameMkLst>
        </pc:graphicFrameChg>
        <pc:inkChg chg="del">
          <ac:chgData name="代數白痴 顧" userId="316db6a4f7ef8138" providerId="LiveId" clId="{3EF6FB12-2412-4B6F-84AC-91100439E367}" dt="2023-08-10T01:58:31.067" v="2" actId="478"/>
          <ac:inkMkLst>
            <pc:docMk/>
            <pc:sldMk cId="731354489" sldId="387"/>
            <ac:inkMk id="9" creationId="{76871976-FD4D-30CF-56D2-DA8CE50C0CBF}"/>
          </ac:inkMkLst>
        </pc:inkChg>
        <pc:cxnChg chg="add mod">
          <ac:chgData name="代數白痴 顧" userId="316db6a4f7ef8138" providerId="LiveId" clId="{3EF6FB12-2412-4B6F-84AC-91100439E367}" dt="2023-08-10T01:58:45.853" v="5"/>
          <ac:cxnSpMkLst>
            <pc:docMk/>
            <pc:sldMk cId="731354489" sldId="387"/>
            <ac:cxnSpMk id="3" creationId="{6B4E590D-461B-88CD-E38F-F926C145DD1C}"/>
          </ac:cxnSpMkLst>
        </pc:cxnChg>
        <pc:cxnChg chg="add mod">
          <ac:chgData name="代數白痴 顧" userId="316db6a4f7ef8138" providerId="LiveId" clId="{3EF6FB12-2412-4B6F-84AC-91100439E367}" dt="2023-08-10T01:58:45.853" v="5"/>
          <ac:cxnSpMkLst>
            <pc:docMk/>
            <pc:sldMk cId="731354489" sldId="387"/>
            <ac:cxnSpMk id="4" creationId="{135ABC96-DCBC-8B2F-7EC4-F262B2BE20F5}"/>
          </ac:cxnSpMkLst>
        </pc:cxnChg>
      </pc:sldChg>
      <pc:sldChg chg="addSp modSp mod">
        <pc:chgData name="代數白痴 顧" userId="316db6a4f7ef8138" providerId="LiveId" clId="{3EF6FB12-2412-4B6F-84AC-91100439E367}" dt="2023-08-10T03:52:19.668" v="2675" actId="20577"/>
        <pc:sldMkLst>
          <pc:docMk/>
          <pc:sldMk cId="3686676960" sldId="388"/>
        </pc:sldMkLst>
        <pc:spChg chg="mod">
          <ac:chgData name="代數白痴 顧" userId="316db6a4f7ef8138" providerId="LiveId" clId="{3EF6FB12-2412-4B6F-84AC-91100439E367}" dt="2023-08-10T03:52:19.668" v="2675" actId="20577"/>
          <ac:spMkLst>
            <pc:docMk/>
            <pc:sldMk cId="3686676960" sldId="388"/>
            <ac:spMk id="23" creationId="{00000000-0000-0000-0000-000000000000}"/>
          </ac:spMkLst>
        </pc:spChg>
        <pc:spChg chg="mod">
          <ac:chgData name="代數白痴 顧" userId="316db6a4f7ef8138" providerId="LiveId" clId="{3EF6FB12-2412-4B6F-84AC-91100439E367}" dt="2023-08-10T03:51:40.629" v="2649" actId="113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3EF6FB12-2412-4B6F-84AC-91100439E367}" dt="2023-08-10T02:50:05.966" v="1602" actId="20577"/>
          <ac:spMkLst>
            <pc:docMk/>
            <pc:sldMk cId="3686676960" sldId="388"/>
            <ac:spMk id="89" creationId="{9E8FE398-ED8E-E5DE-BD50-E0471252FAF6}"/>
          </ac:spMkLst>
        </pc:spChg>
        <pc:picChg chg="add mod">
          <ac:chgData name="代數白痴 顧" userId="316db6a4f7ef8138" providerId="LiveId" clId="{3EF6FB12-2412-4B6F-84AC-91100439E367}" dt="2023-08-10T03:52:05.669" v="2652" actId="1076"/>
          <ac:picMkLst>
            <pc:docMk/>
            <pc:sldMk cId="3686676960" sldId="388"/>
            <ac:picMk id="6" creationId="{E8BD243C-81E3-BE53-9D4D-51A1C3F24BE7}"/>
          </ac:picMkLst>
        </pc:picChg>
      </pc:sldChg>
      <pc:sldChg chg="addSp delSp modSp add mod">
        <pc:chgData name="代數白痴 顧" userId="316db6a4f7ef8138" providerId="LiveId" clId="{3EF6FB12-2412-4B6F-84AC-91100439E367}" dt="2023-08-10T02:39:04.334" v="1115" actId="14100"/>
        <pc:sldMkLst>
          <pc:docMk/>
          <pc:sldMk cId="3837981058" sldId="389"/>
        </pc:sldMkLst>
        <pc:spChg chg="mod">
          <ac:chgData name="代數白痴 顧" userId="316db6a4f7ef8138" providerId="LiveId" clId="{3EF6FB12-2412-4B6F-84AC-91100439E367}" dt="2023-08-10T02:38:54.380" v="1112" actId="207"/>
          <ac:spMkLst>
            <pc:docMk/>
            <pc:sldMk cId="3837981058" sldId="389"/>
            <ac:spMk id="60" creationId="{90ECAF3B-FFFF-A531-AFBE-31708C7D891C}"/>
          </ac:spMkLst>
        </pc:spChg>
        <pc:picChg chg="del">
          <ac:chgData name="代數白痴 顧" userId="316db6a4f7ef8138" providerId="LiveId" clId="{3EF6FB12-2412-4B6F-84AC-91100439E367}" dt="2023-08-10T02:36:50.892" v="839" actId="478"/>
          <ac:picMkLst>
            <pc:docMk/>
            <pc:sldMk cId="3837981058" sldId="389"/>
            <ac:picMk id="2050" creationId="{794F7D14-7B2A-1ED1-BB45-4856DD9634C1}"/>
          </ac:picMkLst>
        </pc:picChg>
        <pc:picChg chg="add mod">
          <ac:chgData name="代數白痴 顧" userId="316db6a4f7ef8138" providerId="LiveId" clId="{3EF6FB12-2412-4B6F-84AC-91100439E367}" dt="2023-08-10T02:39:04.334" v="1115" actId="14100"/>
          <ac:picMkLst>
            <pc:docMk/>
            <pc:sldMk cId="3837981058" sldId="389"/>
            <ac:picMk id="3074" creationId="{BE06FF17-105E-1BBA-6221-5E5E9B5740FF}"/>
          </ac:picMkLst>
        </pc:picChg>
      </pc:sldChg>
      <pc:sldChg chg="addSp delSp modSp add mod ord">
        <pc:chgData name="代數白痴 顧" userId="316db6a4f7ef8138" providerId="LiveId" clId="{3EF6FB12-2412-4B6F-84AC-91100439E367}" dt="2023-08-11T06:18:46.052" v="3428" actId="1076"/>
        <pc:sldMkLst>
          <pc:docMk/>
          <pc:sldMk cId="2141944949" sldId="390"/>
        </pc:sldMkLst>
        <pc:spChg chg="mod">
          <ac:chgData name="代數白痴 顧" userId="316db6a4f7ef8138" providerId="LiveId" clId="{3EF6FB12-2412-4B6F-84AC-91100439E367}" dt="2023-08-10T02:48:31.007" v="1597" actId="6549"/>
          <ac:spMkLst>
            <pc:docMk/>
            <pc:sldMk cId="2141944949" sldId="390"/>
            <ac:spMk id="60" creationId="{90ECAF3B-FFFF-A531-AFBE-31708C7D891C}"/>
          </ac:spMkLst>
        </pc:spChg>
        <pc:picChg chg="add mod">
          <ac:chgData name="代數白痴 顧" userId="316db6a4f7ef8138" providerId="LiveId" clId="{3EF6FB12-2412-4B6F-84AC-91100439E367}" dt="2023-08-11T06:18:46.052" v="3428" actId="1076"/>
          <ac:picMkLst>
            <pc:docMk/>
            <pc:sldMk cId="2141944949" sldId="390"/>
            <ac:picMk id="6" creationId="{9D19A6CA-0DCF-598E-9698-C9A8E332EE81}"/>
          </ac:picMkLst>
        </pc:picChg>
        <pc:picChg chg="del">
          <ac:chgData name="代數白痴 顧" userId="316db6a4f7ef8138" providerId="LiveId" clId="{3EF6FB12-2412-4B6F-84AC-91100439E367}" dt="2023-08-10T02:44:15.100" v="1117" actId="478"/>
          <ac:picMkLst>
            <pc:docMk/>
            <pc:sldMk cId="2141944949" sldId="390"/>
            <ac:picMk id="3074" creationId="{BE06FF17-105E-1BBA-6221-5E5E9B5740FF}"/>
          </ac:picMkLst>
        </pc:picChg>
      </pc:sldChg>
      <pc:sldChg chg="addSp delSp modSp add mod">
        <pc:chgData name="代數白痴 顧" userId="316db6a4f7ef8138" providerId="LiveId" clId="{3EF6FB12-2412-4B6F-84AC-91100439E367}" dt="2023-08-10T04:14:31.882" v="3427" actId="1076"/>
        <pc:sldMkLst>
          <pc:docMk/>
          <pc:sldMk cId="3176852412" sldId="391"/>
        </pc:sldMkLst>
        <pc:spChg chg="mod">
          <ac:chgData name="代數白痴 顧" userId="316db6a4f7ef8138" providerId="LiveId" clId="{3EF6FB12-2412-4B6F-84AC-91100439E367}" dt="2023-08-10T04:14:09.765" v="3425" actId="20577"/>
          <ac:spMkLst>
            <pc:docMk/>
            <pc:sldMk cId="3176852412" sldId="391"/>
            <ac:spMk id="60" creationId="{90ECAF3B-FFFF-A531-AFBE-31708C7D891C}"/>
          </ac:spMkLst>
        </pc:spChg>
        <pc:picChg chg="add mod">
          <ac:chgData name="代數白痴 顧" userId="316db6a4f7ef8138" providerId="LiveId" clId="{3EF6FB12-2412-4B6F-84AC-91100439E367}" dt="2023-08-10T04:14:31.882" v="3427" actId="1076"/>
          <ac:picMkLst>
            <pc:docMk/>
            <pc:sldMk cId="3176852412" sldId="391"/>
            <ac:picMk id="6" creationId="{5F560B16-4AA1-138C-6AB8-F33F65B13ED7}"/>
          </ac:picMkLst>
        </pc:picChg>
        <pc:picChg chg="del">
          <ac:chgData name="代數白痴 顧" userId="316db6a4f7ef8138" providerId="LiveId" clId="{3EF6FB12-2412-4B6F-84AC-91100439E367}" dt="2023-08-10T03:59:42.886" v="2679" actId="478"/>
          <ac:picMkLst>
            <pc:docMk/>
            <pc:sldMk cId="3176852412" sldId="391"/>
            <ac:picMk id="3074" creationId="{BE06FF17-105E-1BBA-6221-5E5E9B5740FF}"/>
          </ac:picMkLst>
        </pc:picChg>
      </pc:sldChg>
    </pc:docChg>
  </pc:docChgLst>
  <pc:docChgLst>
    <pc:chgData name="代數白痴 顧" userId="316db6a4f7ef8138" providerId="LiveId" clId="{6E17C9AF-13CC-430E-A992-D31DBA375E81}"/>
    <pc:docChg chg="undo custSel modSld">
      <pc:chgData name="代數白痴 顧" userId="316db6a4f7ef8138" providerId="LiveId" clId="{6E17C9AF-13CC-430E-A992-D31DBA375E81}" dt="2023-07-26T08:59:15.578" v="11518" actId="20577"/>
      <pc:docMkLst>
        <pc:docMk/>
      </pc:docMkLst>
      <pc:sldChg chg="modSp mod modNotesTx">
        <pc:chgData name="代數白痴 顧" userId="316db6a4f7ef8138" providerId="LiveId" clId="{6E17C9AF-13CC-430E-A992-D31DBA375E81}" dt="2023-07-26T07:50:38.223" v="6130" actId="20577"/>
        <pc:sldMkLst>
          <pc:docMk/>
          <pc:sldMk cId="2873434386" sldId="379"/>
        </pc:sldMkLst>
        <pc:spChg chg="mod">
          <ac:chgData name="代數白痴 顧" userId="316db6a4f7ef8138" providerId="LiveId" clId="{6E17C9AF-13CC-430E-A992-D31DBA375E81}" dt="2023-07-26T07:37:35.766" v="4870" actId="947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6E17C9AF-13CC-430E-A992-D31DBA375E81}" dt="2023-07-26T07:50:17.311" v="6127" actId="947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6E17C9AF-13CC-430E-A992-D31DBA375E81}" dt="2023-07-24T12:41:58.146" v="1339" actId="20577"/>
          <ac:spMkLst>
            <pc:docMk/>
            <pc:sldMk cId="2873434386" sldId="379"/>
            <ac:spMk id="101" creationId="{665D392D-19FC-71B5-434C-0ABBBC91FB85}"/>
          </ac:spMkLst>
        </pc:spChg>
      </pc:sldChg>
      <pc:sldChg chg="addSp modSp mod modAnim modNotesTx">
        <pc:chgData name="代數白痴 顧" userId="316db6a4f7ef8138" providerId="LiveId" clId="{6E17C9AF-13CC-430E-A992-D31DBA375E81}" dt="2023-07-26T03:50:24.127" v="4611"/>
        <pc:sldMkLst>
          <pc:docMk/>
          <pc:sldMk cId="2328187967" sldId="380"/>
        </pc:sldMkLst>
        <pc:spChg chg="mod">
          <ac:chgData name="代數白痴 顧" userId="316db6a4f7ef8138" providerId="LiveId" clId="{6E17C9AF-13CC-430E-A992-D31DBA375E81}" dt="2023-07-26T03:44:54.724" v="3460"/>
          <ac:spMkLst>
            <pc:docMk/>
            <pc:sldMk cId="2328187967" sldId="380"/>
            <ac:spMk id="4" creationId="{B4786A36-7515-CCC1-B64F-116DF25B017B}"/>
          </ac:spMkLst>
        </pc:spChg>
        <pc:spChg chg="mod">
          <ac:chgData name="代數白痴 顧" userId="316db6a4f7ef8138" providerId="LiveId" clId="{6E17C9AF-13CC-430E-A992-D31DBA375E81}" dt="2023-07-26T03:44:54.724" v="3460"/>
          <ac:spMkLst>
            <pc:docMk/>
            <pc:sldMk cId="2328187967" sldId="380"/>
            <ac:spMk id="5" creationId="{969F9C4A-5A26-D28D-1258-A9005E48F854}"/>
          </ac:spMkLst>
        </pc:spChg>
        <pc:spChg chg="mod">
          <ac:chgData name="代數白痴 顧" userId="316db6a4f7ef8138" providerId="LiveId" clId="{6E17C9AF-13CC-430E-A992-D31DBA375E81}" dt="2023-07-26T03:44:54.724" v="3460"/>
          <ac:spMkLst>
            <pc:docMk/>
            <pc:sldMk cId="2328187967" sldId="380"/>
            <ac:spMk id="6" creationId="{C164B511-83D4-E40C-57F9-1CF73BC40B2D}"/>
          </ac:spMkLst>
        </pc:spChg>
        <pc:spChg chg="mod">
          <ac:chgData name="代數白痴 顧" userId="316db6a4f7ef8138" providerId="LiveId" clId="{6E17C9AF-13CC-430E-A992-D31DBA375E81}" dt="2023-07-26T03:44:54.724" v="3460"/>
          <ac:spMkLst>
            <pc:docMk/>
            <pc:sldMk cId="2328187967" sldId="380"/>
            <ac:spMk id="7" creationId="{D659F560-E500-299D-4958-544B6B6A3120}"/>
          </ac:spMkLst>
        </pc:spChg>
        <pc:spChg chg="mod">
          <ac:chgData name="代數白痴 顧" userId="316db6a4f7ef8138" providerId="LiveId" clId="{6E17C9AF-13CC-430E-A992-D31DBA375E81}" dt="2023-07-26T03:44:54.724" v="3460"/>
          <ac:spMkLst>
            <pc:docMk/>
            <pc:sldMk cId="2328187967" sldId="380"/>
            <ac:spMk id="10" creationId="{696ECE7B-F59D-3200-7AB4-E30A8BC3607A}"/>
          </ac:spMkLst>
        </pc:spChg>
        <pc:spChg chg="mod">
          <ac:chgData name="代數白痴 顧" userId="316db6a4f7ef8138" providerId="LiveId" clId="{6E17C9AF-13CC-430E-A992-D31DBA375E81}" dt="2023-07-24T12:37:24.293" v="1121" actId="20577"/>
          <ac:spMkLst>
            <pc:docMk/>
            <pc:sldMk cId="2328187967" sldId="380"/>
            <ac:spMk id="60" creationId="{90ECAF3B-FFFF-A531-AFBE-31708C7D891C}"/>
          </ac:spMkLst>
        </pc:spChg>
        <pc:spChg chg="mod">
          <ac:chgData name="代數白痴 顧" userId="316db6a4f7ef8138" providerId="LiveId" clId="{6E17C9AF-13CC-430E-A992-D31DBA375E81}" dt="2023-07-24T12:37:56.926" v="1147" actId="20577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6E17C9AF-13CC-430E-A992-D31DBA375E81}" dt="2023-07-24T12:38:01.765" v="1148" actId="20577"/>
          <ac:spMkLst>
            <pc:docMk/>
            <pc:sldMk cId="2328187967" sldId="380"/>
            <ac:spMk id="101" creationId="{665D392D-19FC-71B5-434C-0ABBBC91FB85}"/>
          </ac:spMkLst>
        </pc:spChg>
        <pc:grpChg chg="add mod">
          <ac:chgData name="代數白痴 顧" userId="316db6a4f7ef8138" providerId="LiveId" clId="{6E17C9AF-13CC-430E-A992-D31DBA375E81}" dt="2023-07-26T03:44:59.432" v="3461" actId="1076"/>
          <ac:grpSpMkLst>
            <pc:docMk/>
            <pc:sldMk cId="2328187967" sldId="380"/>
            <ac:grpSpMk id="3" creationId="{ABDEF539-2117-72E6-9CEB-1E5F19BC627D}"/>
          </ac:grpSpMkLst>
        </pc:grpChg>
        <pc:cxnChg chg="mod">
          <ac:chgData name="代數白痴 顧" userId="316db6a4f7ef8138" providerId="LiveId" clId="{6E17C9AF-13CC-430E-A992-D31DBA375E81}" dt="2023-07-26T03:44:54.724" v="3460"/>
          <ac:cxnSpMkLst>
            <pc:docMk/>
            <pc:sldMk cId="2328187967" sldId="380"/>
            <ac:cxnSpMk id="8" creationId="{19A24DE9-BBFE-6639-7D50-AA637D88184D}"/>
          </ac:cxnSpMkLst>
        </pc:cxnChg>
        <pc:cxnChg chg="mod">
          <ac:chgData name="代數白痴 顧" userId="316db6a4f7ef8138" providerId="LiveId" clId="{6E17C9AF-13CC-430E-A992-D31DBA375E81}" dt="2023-07-26T03:44:54.724" v="3460"/>
          <ac:cxnSpMkLst>
            <pc:docMk/>
            <pc:sldMk cId="2328187967" sldId="380"/>
            <ac:cxnSpMk id="9" creationId="{A89BE5E4-7815-1988-C9AC-FACE3AA7D7BB}"/>
          </ac:cxnSpMkLst>
        </pc:cxnChg>
      </pc:sldChg>
      <pc:sldChg chg="addSp delSp modSp mod modAnim modNotesTx">
        <pc:chgData name="代數白痴 顧" userId="316db6a4f7ef8138" providerId="LiveId" clId="{6E17C9AF-13CC-430E-A992-D31DBA375E81}" dt="2023-07-26T03:50:34.759" v="4614"/>
        <pc:sldMkLst>
          <pc:docMk/>
          <pc:sldMk cId="1787025739" sldId="381"/>
        </pc:sldMkLst>
        <pc:spChg chg="mod">
          <ac:chgData name="代數白痴 顧" userId="316db6a4f7ef8138" providerId="LiveId" clId="{6E17C9AF-13CC-430E-A992-D31DBA375E81}" dt="2023-07-26T03:36:30.849" v="1811"/>
          <ac:spMkLst>
            <pc:docMk/>
            <pc:sldMk cId="1787025739" sldId="381"/>
            <ac:spMk id="4" creationId="{44A59E87-2FBD-5505-213C-31A8F1B92F60}"/>
          </ac:spMkLst>
        </pc:spChg>
        <pc:spChg chg="mod">
          <ac:chgData name="代數白痴 顧" userId="316db6a4f7ef8138" providerId="LiveId" clId="{6E17C9AF-13CC-430E-A992-D31DBA375E81}" dt="2023-07-26T03:36:30.849" v="1811"/>
          <ac:spMkLst>
            <pc:docMk/>
            <pc:sldMk cId="1787025739" sldId="381"/>
            <ac:spMk id="5" creationId="{028A80A0-E4CD-03DD-7ABE-F3B281BC42A7}"/>
          </ac:spMkLst>
        </pc:spChg>
        <pc:spChg chg="mod">
          <ac:chgData name="代數白痴 顧" userId="316db6a4f7ef8138" providerId="LiveId" clId="{6E17C9AF-13CC-430E-A992-D31DBA375E81}" dt="2023-07-26T03:36:30.849" v="1811"/>
          <ac:spMkLst>
            <pc:docMk/>
            <pc:sldMk cId="1787025739" sldId="381"/>
            <ac:spMk id="6" creationId="{9F65A3DF-F96C-BCBB-8AEB-F2129E03979B}"/>
          </ac:spMkLst>
        </pc:spChg>
        <pc:spChg chg="mod">
          <ac:chgData name="代數白痴 顧" userId="316db6a4f7ef8138" providerId="LiveId" clId="{6E17C9AF-13CC-430E-A992-D31DBA375E81}" dt="2023-07-26T03:36:30.849" v="1811"/>
          <ac:spMkLst>
            <pc:docMk/>
            <pc:sldMk cId="1787025739" sldId="381"/>
            <ac:spMk id="7" creationId="{9A938F5D-F0CB-CF94-4377-3859014BC355}"/>
          </ac:spMkLst>
        </pc:spChg>
        <pc:spChg chg="mod">
          <ac:chgData name="代數白痴 顧" userId="316db6a4f7ef8138" providerId="LiveId" clId="{6E17C9AF-13CC-430E-A992-D31DBA375E81}" dt="2023-07-26T03:36:30.849" v="1811"/>
          <ac:spMkLst>
            <pc:docMk/>
            <pc:sldMk cId="1787025739" sldId="381"/>
            <ac:spMk id="10" creationId="{2AE04998-9C6E-8AEC-FEAA-DE3735CA3548}"/>
          </ac:spMkLst>
        </pc:spChg>
        <pc:spChg chg="mod">
          <ac:chgData name="代數白痴 顧" userId="316db6a4f7ef8138" providerId="LiveId" clId="{6E17C9AF-13CC-430E-A992-D31DBA375E81}" dt="2023-07-24T12:27:51.509" v="224" actId="113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 顧" userId="316db6a4f7ef8138" providerId="LiveId" clId="{6E17C9AF-13CC-430E-A992-D31DBA375E81}" dt="2023-07-24T12:32:53.826" v="598" actId="20577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6E17C9AF-13CC-430E-A992-D31DBA375E81}" dt="2023-07-24T12:32:51.770" v="597" actId="20577"/>
          <ac:spMkLst>
            <pc:docMk/>
            <pc:sldMk cId="1787025739" sldId="381"/>
            <ac:spMk id="101" creationId="{665D392D-19FC-71B5-434C-0ABBBC91FB85}"/>
          </ac:spMkLst>
        </pc:spChg>
        <pc:grpChg chg="add mod">
          <ac:chgData name="代數白痴 顧" userId="316db6a4f7ef8138" providerId="LiveId" clId="{6E17C9AF-13CC-430E-A992-D31DBA375E81}" dt="2023-07-26T03:36:37.048" v="1812" actId="1076"/>
          <ac:grpSpMkLst>
            <pc:docMk/>
            <pc:sldMk cId="1787025739" sldId="381"/>
            <ac:grpSpMk id="3" creationId="{924DEE76-419F-0C45-3306-4E0C2A737C4D}"/>
          </ac:grpSpMkLst>
        </pc:grpChg>
        <pc:graphicFrameChg chg="add del mod">
          <ac:chgData name="代數白痴 顧" userId="316db6a4f7ef8138" providerId="LiveId" clId="{6E17C9AF-13CC-430E-A992-D31DBA375E81}" dt="2023-07-24T12:24:53.950" v="106" actId="478"/>
          <ac:graphicFrameMkLst>
            <pc:docMk/>
            <pc:sldMk cId="1787025739" sldId="381"/>
            <ac:graphicFrameMk id="3" creationId="{8DA9E362-DFD5-5AE8-7EA5-2FB0B6064352}"/>
          </ac:graphicFrameMkLst>
        </pc:graphicFrameChg>
        <pc:cxnChg chg="mod">
          <ac:chgData name="代數白痴 顧" userId="316db6a4f7ef8138" providerId="LiveId" clId="{6E17C9AF-13CC-430E-A992-D31DBA375E81}" dt="2023-07-26T03:36:30.849" v="1811"/>
          <ac:cxnSpMkLst>
            <pc:docMk/>
            <pc:sldMk cId="1787025739" sldId="381"/>
            <ac:cxnSpMk id="8" creationId="{769E942D-631D-0460-7F79-284A558C51BE}"/>
          </ac:cxnSpMkLst>
        </pc:cxnChg>
        <pc:cxnChg chg="mod">
          <ac:chgData name="代數白痴 顧" userId="316db6a4f7ef8138" providerId="LiveId" clId="{6E17C9AF-13CC-430E-A992-D31DBA375E81}" dt="2023-07-26T03:36:30.849" v="1811"/>
          <ac:cxnSpMkLst>
            <pc:docMk/>
            <pc:sldMk cId="1787025739" sldId="381"/>
            <ac:cxnSpMk id="9" creationId="{C9D737CC-63A1-7E2E-5D32-8555452F90F1}"/>
          </ac:cxnSpMkLst>
        </pc:cxnChg>
      </pc:sldChg>
      <pc:sldChg chg="addSp delSp modSp mod modAnim modNotesTx">
        <pc:chgData name="代數白痴 顧" userId="316db6a4f7ef8138" providerId="LiveId" clId="{6E17C9AF-13CC-430E-A992-D31DBA375E81}" dt="2023-07-26T08:09:29.549" v="8105" actId="20577"/>
        <pc:sldMkLst>
          <pc:docMk/>
          <pc:sldMk cId="2498798070" sldId="382"/>
        </pc:sldMkLst>
        <pc:spChg chg="add mod">
          <ac:chgData name="代數白痴 顧" userId="316db6a4f7ef8138" providerId="LiveId" clId="{6E17C9AF-13CC-430E-A992-D31DBA375E81}" dt="2023-07-26T07:59:06.980" v="6383" actId="164"/>
          <ac:spMkLst>
            <pc:docMk/>
            <pc:sldMk cId="2498798070" sldId="382"/>
            <ac:spMk id="3" creationId="{0275FCDA-E1ED-5FE9-E39F-77D41891CBD7}"/>
          </ac:spMkLst>
        </pc:spChg>
        <pc:spChg chg="add mod">
          <ac:chgData name="代數白痴 顧" userId="316db6a4f7ef8138" providerId="LiveId" clId="{6E17C9AF-13CC-430E-A992-D31DBA375E81}" dt="2023-07-26T07:59:06.980" v="6383" actId="164"/>
          <ac:spMkLst>
            <pc:docMk/>
            <pc:sldMk cId="2498798070" sldId="382"/>
            <ac:spMk id="9" creationId="{08C3190F-786E-CCBF-9EBD-22A67BCE5301}"/>
          </ac:spMkLst>
        </pc:spChg>
        <pc:spChg chg="add mod">
          <ac:chgData name="代數白痴 顧" userId="316db6a4f7ef8138" providerId="LiveId" clId="{6E17C9AF-13CC-430E-A992-D31DBA375E81}" dt="2023-07-26T07:59:06.980" v="6383" actId="164"/>
          <ac:spMkLst>
            <pc:docMk/>
            <pc:sldMk cId="2498798070" sldId="382"/>
            <ac:spMk id="10" creationId="{6A00F4F0-7B46-3304-046A-232A7E3AEEF1}"/>
          </ac:spMkLst>
        </pc:spChg>
        <pc:spChg chg="add mod">
          <ac:chgData name="代數白痴 顧" userId="316db6a4f7ef8138" providerId="LiveId" clId="{6E17C9AF-13CC-430E-A992-D31DBA375E81}" dt="2023-07-26T07:59:06.980" v="6383" actId="164"/>
          <ac:spMkLst>
            <pc:docMk/>
            <pc:sldMk cId="2498798070" sldId="382"/>
            <ac:spMk id="11" creationId="{52A3A13E-3FFB-5A5A-1A11-13086DE5795E}"/>
          </ac:spMkLst>
        </pc:spChg>
        <pc:grpChg chg="add mod">
          <ac:chgData name="代數白痴 顧" userId="316db6a4f7ef8138" providerId="LiveId" clId="{6E17C9AF-13CC-430E-A992-D31DBA375E81}" dt="2023-07-26T07:59:06.980" v="6383" actId="164"/>
          <ac:grpSpMkLst>
            <pc:docMk/>
            <pc:sldMk cId="2498798070" sldId="382"/>
            <ac:grpSpMk id="12" creationId="{AE17A8F8-8DC4-41D6-9867-7BE71B872AA2}"/>
          </ac:grpSpMkLst>
        </pc:grpChg>
        <pc:cxnChg chg="add del mod">
          <ac:chgData name="代數白痴 顧" userId="316db6a4f7ef8138" providerId="LiveId" clId="{6E17C9AF-13CC-430E-A992-D31DBA375E81}" dt="2023-07-26T07:56:20.982" v="6321" actId="478"/>
          <ac:cxnSpMkLst>
            <pc:docMk/>
            <pc:sldMk cId="2498798070" sldId="382"/>
            <ac:cxnSpMk id="5" creationId="{EE87D810-1210-9518-928B-BE5DD663F748}"/>
          </ac:cxnSpMkLst>
        </pc:cxnChg>
        <pc:cxnChg chg="add del mod">
          <ac:chgData name="代數白痴 顧" userId="316db6a4f7ef8138" providerId="LiveId" clId="{6E17C9AF-13CC-430E-A992-D31DBA375E81}" dt="2023-07-26T07:56:19.485" v="6320" actId="478"/>
          <ac:cxnSpMkLst>
            <pc:docMk/>
            <pc:sldMk cId="2498798070" sldId="382"/>
            <ac:cxnSpMk id="8" creationId="{0D843288-B5A5-C44E-DE07-7E7C57461B3C}"/>
          </ac:cxnSpMkLst>
        </pc:cxnChg>
      </pc:sldChg>
      <pc:sldChg chg="modSp mod modNotesTx">
        <pc:chgData name="代數白痴 顧" userId="316db6a4f7ef8138" providerId="LiveId" clId="{6E17C9AF-13CC-430E-A992-D31DBA375E81}" dt="2023-07-26T08:44:53.747" v="9582" actId="20577"/>
        <pc:sldMkLst>
          <pc:docMk/>
          <pc:sldMk cId="1783578233" sldId="383"/>
        </pc:sldMkLst>
        <pc:spChg chg="mod">
          <ac:chgData name="代數白痴 顧" userId="316db6a4f7ef8138" providerId="LiveId" clId="{6E17C9AF-13CC-430E-A992-D31DBA375E81}" dt="2023-07-26T08:12:51.941" v="8380" actId="20577"/>
          <ac:spMkLst>
            <pc:docMk/>
            <pc:sldMk cId="1783578233" sldId="383"/>
            <ac:spMk id="60" creationId="{90ECAF3B-FFFF-A531-AFBE-31708C7D891C}"/>
          </ac:spMkLst>
        </pc:spChg>
      </pc:sldChg>
      <pc:sldChg chg="modNotesTx">
        <pc:chgData name="代數白痴 顧" userId="316db6a4f7ef8138" providerId="LiveId" clId="{6E17C9AF-13CC-430E-A992-D31DBA375E81}" dt="2023-07-26T08:59:15.578" v="11518" actId="20577"/>
        <pc:sldMkLst>
          <pc:docMk/>
          <pc:sldMk cId="1994629586" sldId="384"/>
        </pc:sldMkLst>
      </pc:sldChg>
    </pc:docChg>
  </pc:docChgLst>
  <pc:docChgLst>
    <pc:chgData name="代數白痴 顧" userId="316db6a4f7ef8138" providerId="LiveId" clId="{ADA79A59-51F9-4CD5-AB44-E557C118F215}"/>
    <pc:docChg chg="undo custSel delSld modSld sldOrd">
      <pc:chgData name="代數白痴 顧" userId="316db6a4f7ef8138" providerId="LiveId" clId="{ADA79A59-51F9-4CD5-AB44-E557C118F215}" dt="2023-07-31T01:32:36.425" v="10920" actId="20577"/>
      <pc:docMkLst>
        <pc:docMk/>
      </pc:docMkLst>
      <pc:sldChg chg="addSp modSp mod ord modAnim modNotesTx">
        <pc:chgData name="代數白痴 顧" userId="316db6a4f7ef8138" providerId="LiveId" clId="{ADA79A59-51F9-4CD5-AB44-E557C118F215}" dt="2023-07-31T00:55:45.003" v="5793" actId="20577"/>
        <pc:sldMkLst>
          <pc:docMk/>
          <pc:sldMk cId="2873434386" sldId="379"/>
        </pc:sldMkLst>
        <pc:spChg chg="mod">
          <ac:chgData name="代數白痴 顧" userId="316db6a4f7ef8138" providerId="LiveId" clId="{ADA79A59-51F9-4CD5-AB44-E557C118F215}" dt="2023-07-31T00:51:51.122" v="5347"/>
          <ac:spMkLst>
            <pc:docMk/>
            <pc:sldMk cId="2873434386" sldId="379"/>
            <ac:spMk id="4" creationId="{75D118FD-00DC-A7EF-4271-A39211494CCE}"/>
          </ac:spMkLst>
        </pc:spChg>
        <pc:spChg chg="mod">
          <ac:chgData name="代數白痴 顧" userId="316db6a4f7ef8138" providerId="LiveId" clId="{ADA79A59-51F9-4CD5-AB44-E557C118F215}" dt="2023-07-31T00:51:51.122" v="5347"/>
          <ac:spMkLst>
            <pc:docMk/>
            <pc:sldMk cId="2873434386" sldId="379"/>
            <ac:spMk id="5" creationId="{68944F57-C000-3BFA-8BE5-5DF81F9FD830}"/>
          </ac:spMkLst>
        </pc:spChg>
        <pc:spChg chg="mod">
          <ac:chgData name="代數白痴 顧" userId="316db6a4f7ef8138" providerId="LiveId" clId="{ADA79A59-51F9-4CD5-AB44-E557C118F215}" dt="2023-07-31T00:51:51.122" v="5347"/>
          <ac:spMkLst>
            <pc:docMk/>
            <pc:sldMk cId="2873434386" sldId="379"/>
            <ac:spMk id="6" creationId="{7D7AED1B-E30E-63C6-E7CA-EF54EB800F55}"/>
          </ac:spMkLst>
        </pc:spChg>
        <pc:spChg chg="mod">
          <ac:chgData name="代數白痴 顧" userId="316db6a4f7ef8138" providerId="LiveId" clId="{ADA79A59-51F9-4CD5-AB44-E557C118F215}" dt="2023-07-31T00:51:51.122" v="5347"/>
          <ac:spMkLst>
            <pc:docMk/>
            <pc:sldMk cId="2873434386" sldId="379"/>
            <ac:spMk id="9" creationId="{38188A9B-E613-CF29-8FF6-5CD1C7809C38}"/>
          </ac:spMkLst>
        </pc:spChg>
        <pc:spChg chg="mod">
          <ac:chgData name="代數白痴 顧" userId="316db6a4f7ef8138" providerId="LiveId" clId="{ADA79A59-51F9-4CD5-AB44-E557C118F215}" dt="2023-07-31T00:51:51.122" v="5347"/>
          <ac:spMkLst>
            <pc:docMk/>
            <pc:sldMk cId="2873434386" sldId="379"/>
            <ac:spMk id="10" creationId="{AF3890B4-94CC-5D6D-C332-E53D8DF53DB3}"/>
          </ac:spMkLst>
        </pc:spChg>
        <pc:spChg chg="mod">
          <ac:chgData name="代數白痴 顧" userId="316db6a4f7ef8138" providerId="LiveId" clId="{ADA79A59-51F9-4CD5-AB44-E557C118F215}" dt="2023-07-30T23:41:33.914" v="388" actId="113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ADA79A59-51F9-4CD5-AB44-E557C118F215}" dt="2023-07-30T23:45:09.270" v="447" actId="20577"/>
          <ac:spMkLst>
            <pc:docMk/>
            <pc:sldMk cId="2873434386" sldId="379"/>
            <ac:spMk id="89" creationId="{9E8FE398-ED8E-E5DE-BD50-E0471252FAF6}"/>
          </ac:spMkLst>
        </pc:spChg>
        <pc:grpChg chg="mod">
          <ac:chgData name="代數白痴 顧" userId="316db6a4f7ef8138" providerId="LiveId" clId="{ADA79A59-51F9-4CD5-AB44-E557C118F215}" dt="2023-07-30T23:41:37.494" v="390" actId="1076"/>
          <ac:grpSpMkLst>
            <pc:docMk/>
            <pc:sldMk cId="2873434386" sldId="379"/>
            <ac:grpSpMk id="2" creationId="{9204BB33-F861-B3E8-E94D-762DF3B9352D}"/>
          </ac:grpSpMkLst>
        </pc:grpChg>
        <pc:grpChg chg="add mod">
          <ac:chgData name="代數白痴 顧" userId="316db6a4f7ef8138" providerId="LiveId" clId="{ADA79A59-51F9-4CD5-AB44-E557C118F215}" dt="2023-07-31T00:51:54.776" v="5348" actId="1076"/>
          <ac:grpSpMkLst>
            <pc:docMk/>
            <pc:sldMk cId="2873434386" sldId="379"/>
            <ac:grpSpMk id="3" creationId="{1C66F9A2-4DEC-2920-8048-3D184BC42562}"/>
          </ac:grpSpMkLst>
        </pc:grp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7" creationId="{E62864BC-D157-96C5-C4CB-7AE27F9EA17F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8" creationId="{BE2B66DB-E9EA-8421-868B-90470546A03E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11" creationId="{E418F935-6623-49B7-72CC-865C1E47FAAC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12" creationId="{C1541499-3CCB-60C1-2C57-8CE6D5C63725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13" creationId="{4A61FE19-185D-329C-663C-35E0E62CCEFA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14" creationId="{6A997A89-CE04-4998-BB3A-A6DE9710A2E3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15" creationId="{84E529D8-19FA-D513-40FA-1E99FFB3A9BA}"/>
          </ac:cxnSpMkLst>
        </pc:cxnChg>
      </pc:sldChg>
      <pc:sldChg chg="addSp delSp modSp del mod modAnim">
        <pc:chgData name="代數白痴 顧" userId="316db6a4f7ef8138" providerId="LiveId" clId="{ADA79A59-51F9-4CD5-AB44-E557C118F215}" dt="2023-07-31T01:03:21.802" v="7136" actId="2696"/>
        <pc:sldMkLst>
          <pc:docMk/>
          <pc:sldMk cId="2328187967" sldId="380"/>
        </pc:sldMkLst>
        <pc:spChg chg="mod topLvl">
          <ac:chgData name="代數白痴 顧" userId="316db6a4f7ef8138" providerId="LiveId" clId="{ADA79A59-51F9-4CD5-AB44-E557C118F215}" dt="2023-07-31T00:51:45.665" v="5346" actId="164"/>
          <ac:spMkLst>
            <pc:docMk/>
            <pc:sldMk cId="2328187967" sldId="380"/>
            <ac:spMk id="4" creationId="{B4786A36-7515-CCC1-B64F-116DF25B017B}"/>
          </ac:spMkLst>
        </pc:spChg>
        <pc:spChg chg="mod topLvl">
          <ac:chgData name="代數白痴 顧" userId="316db6a4f7ef8138" providerId="LiveId" clId="{ADA79A59-51F9-4CD5-AB44-E557C118F215}" dt="2023-07-31T00:51:45.665" v="5346" actId="164"/>
          <ac:spMkLst>
            <pc:docMk/>
            <pc:sldMk cId="2328187967" sldId="380"/>
            <ac:spMk id="5" creationId="{969F9C4A-5A26-D28D-1258-A9005E48F854}"/>
          </ac:spMkLst>
        </pc:spChg>
        <pc:spChg chg="mod topLvl">
          <ac:chgData name="代數白痴 顧" userId="316db6a4f7ef8138" providerId="LiveId" clId="{ADA79A59-51F9-4CD5-AB44-E557C118F215}" dt="2023-07-31T00:51:45.665" v="5346" actId="164"/>
          <ac:spMkLst>
            <pc:docMk/>
            <pc:sldMk cId="2328187967" sldId="380"/>
            <ac:spMk id="6" creationId="{C164B511-83D4-E40C-57F9-1CF73BC40B2D}"/>
          </ac:spMkLst>
        </pc:spChg>
        <pc:spChg chg="del">
          <ac:chgData name="代數白痴 顧" userId="316db6a4f7ef8138" providerId="LiveId" clId="{ADA79A59-51F9-4CD5-AB44-E557C118F215}" dt="2023-07-31T00:47:52.779" v="5139" actId="478"/>
          <ac:spMkLst>
            <pc:docMk/>
            <pc:sldMk cId="2328187967" sldId="380"/>
            <ac:spMk id="7" creationId="{D659F560-E500-299D-4958-544B6B6A3120}"/>
          </ac:spMkLst>
        </pc:spChg>
        <pc:spChg chg="mod topLvl">
          <ac:chgData name="代數白痴 顧" userId="316db6a4f7ef8138" providerId="LiveId" clId="{ADA79A59-51F9-4CD5-AB44-E557C118F215}" dt="2023-07-31T00:51:45.665" v="5346" actId="164"/>
          <ac:spMkLst>
            <pc:docMk/>
            <pc:sldMk cId="2328187967" sldId="380"/>
            <ac:spMk id="10" creationId="{696ECE7B-F59D-3200-7AB4-E30A8BC3607A}"/>
          </ac:spMkLst>
        </pc:spChg>
        <pc:spChg chg="add mod">
          <ac:chgData name="代數白痴 顧" userId="316db6a4f7ef8138" providerId="LiveId" clId="{ADA79A59-51F9-4CD5-AB44-E557C118F215}" dt="2023-07-31T00:51:45.665" v="5346" actId="164"/>
          <ac:spMkLst>
            <pc:docMk/>
            <pc:sldMk cId="2328187967" sldId="380"/>
            <ac:spMk id="11" creationId="{575DE90A-B84F-75CA-1613-E1CB8C1CB152}"/>
          </ac:spMkLst>
        </pc:spChg>
        <pc:grpChg chg="del">
          <ac:chgData name="代數白痴 顧" userId="316db6a4f7ef8138" providerId="LiveId" clId="{ADA79A59-51F9-4CD5-AB44-E557C118F215}" dt="2023-07-31T00:49:45.343" v="5211" actId="165"/>
          <ac:grpSpMkLst>
            <pc:docMk/>
            <pc:sldMk cId="2328187967" sldId="380"/>
            <ac:grpSpMk id="3" creationId="{ABDEF539-2117-72E6-9CEB-1E5F19BC627D}"/>
          </ac:grpSpMkLst>
        </pc:grpChg>
        <pc:grpChg chg="add mod">
          <ac:chgData name="代數白痴 顧" userId="316db6a4f7ef8138" providerId="LiveId" clId="{ADA79A59-51F9-4CD5-AB44-E557C118F215}" dt="2023-07-31T00:51:45.665" v="5346" actId="164"/>
          <ac:grpSpMkLst>
            <pc:docMk/>
            <pc:sldMk cId="2328187967" sldId="380"/>
            <ac:grpSpMk id="20" creationId="{7D59E40A-B1BD-AC5D-B21E-76AB193E6891}"/>
          </ac:grpSpMkLst>
        </pc:grpChg>
        <pc:cxnChg chg="mod topLvl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8" creationId="{19A24DE9-BBFE-6639-7D50-AA637D88184D}"/>
          </ac:cxnSpMkLst>
        </pc:cxnChg>
        <pc:cxnChg chg="mod topLvl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9" creationId="{A89BE5E4-7815-1988-C9AC-FACE3AA7D7BB}"/>
          </ac:cxnSpMkLst>
        </pc:cxnChg>
        <pc:cxnChg chg="add mod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13" creationId="{7A77CD27-8672-E801-7926-C982266C76FA}"/>
          </ac:cxnSpMkLst>
        </pc:cxnChg>
        <pc:cxnChg chg="add mod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15" creationId="{552212BE-B642-FB00-F47F-475A3C1C1A9E}"/>
          </ac:cxnSpMkLst>
        </pc:cxnChg>
        <pc:cxnChg chg="add mod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17" creationId="{582703F2-FA21-0ECB-4B10-0BA5EDF27AEE}"/>
          </ac:cxnSpMkLst>
        </pc:cxnChg>
        <pc:cxnChg chg="add mod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18" creationId="{4146E321-70B7-F6BE-A29E-8A8C8A688A49}"/>
          </ac:cxnSpMkLst>
        </pc:cxnChg>
        <pc:cxnChg chg="add mod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19" creationId="{24543944-36A6-84FA-0D85-C49497F3280C}"/>
          </ac:cxnSpMkLst>
        </pc:cxnChg>
      </pc:sldChg>
      <pc:sldChg chg="del">
        <pc:chgData name="代數白痴 顧" userId="316db6a4f7ef8138" providerId="LiveId" clId="{ADA79A59-51F9-4CD5-AB44-E557C118F215}" dt="2023-07-31T01:03:21.802" v="7136" actId="2696"/>
        <pc:sldMkLst>
          <pc:docMk/>
          <pc:sldMk cId="1787025739" sldId="381"/>
        </pc:sldMkLst>
      </pc:sldChg>
      <pc:sldChg chg="addSp delSp modSp mod ord delAnim modAnim modNotesTx">
        <pc:chgData name="代數白痴 顧" userId="316db6a4f7ef8138" providerId="LiveId" clId="{ADA79A59-51F9-4CD5-AB44-E557C118F215}" dt="2023-07-31T01:03:07.296" v="7135" actId="20577"/>
        <pc:sldMkLst>
          <pc:docMk/>
          <pc:sldMk cId="2498798070" sldId="382"/>
        </pc:sldMkLst>
        <pc:spChg chg="add mod">
          <ac:chgData name="代數白痴 顧" userId="316db6a4f7ef8138" providerId="LiveId" clId="{ADA79A59-51F9-4CD5-AB44-E557C118F215}" dt="2023-07-31T00:59:45.036" v="6426" actId="692"/>
          <ac:spMkLst>
            <pc:docMk/>
            <pc:sldMk cId="2498798070" sldId="382"/>
            <ac:spMk id="19" creationId="{E0360BDA-11D3-313D-E2A7-0E4E4699A81D}"/>
          </ac:spMkLst>
        </pc:spChg>
        <pc:spChg chg="mod">
          <ac:chgData name="代數白痴 顧" userId="316db6a4f7ef8138" providerId="LiveId" clId="{ADA79A59-51F9-4CD5-AB44-E557C118F215}" dt="2023-07-31T00:02:12.906" v="1544" actId="404"/>
          <ac:spMkLst>
            <pc:docMk/>
            <pc:sldMk cId="2498798070" sldId="382"/>
            <ac:spMk id="60" creationId="{90ECAF3B-FFFF-A531-AFBE-31708C7D891C}"/>
          </ac:spMkLst>
        </pc:spChg>
        <pc:spChg chg="mod">
          <ac:chgData name="代數白痴 顧" userId="316db6a4f7ef8138" providerId="LiveId" clId="{ADA79A59-51F9-4CD5-AB44-E557C118F215}" dt="2023-07-30T23:56:30.895" v="1181" actId="20577"/>
          <ac:spMkLst>
            <pc:docMk/>
            <pc:sldMk cId="2498798070" sldId="382"/>
            <ac:spMk id="89" creationId="{9E8FE398-ED8E-E5DE-BD50-E0471252FAF6}"/>
          </ac:spMkLst>
        </pc:spChg>
        <pc:spChg chg="mod">
          <ac:chgData name="代數白痴 顧" userId="316db6a4f7ef8138" providerId="LiveId" clId="{ADA79A59-51F9-4CD5-AB44-E557C118F215}" dt="2023-07-30T23:56:07.299" v="1040" actId="20577"/>
          <ac:spMkLst>
            <pc:docMk/>
            <pc:sldMk cId="2498798070" sldId="382"/>
            <ac:spMk id="101" creationId="{665D392D-19FC-71B5-434C-0ABBBC91FB85}"/>
          </ac:spMkLst>
        </pc:spChg>
        <pc:grpChg chg="mod">
          <ac:chgData name="代數白痴 顧" userId="316db6a4f7ef8138" providerId="LiveId" clId="{ADA79A59-51F9-4CD5-AB44-E557C118F215}" dt="2023-07-30T23:56:38.555" v="1182" actId="164"/>
          <ac:grpSpMkLst>
            <pc:docMk/>
            <pc:sldMk cId="2498798070" sldId="382"/>
            <ac:grpSpMk id="2" creationId="{9204BB33-F861-B3E8-E94D-762DF3B9352D}"/>
          </ac:grpSpMkLst>
        </pc:grpChg>
        <pc:grpChg chg="del">
          <ac:chgData name="代數白痴 顧" userId="316db6a4f7ef8138" providerId="LiveId" clId="{ADA79A59-51F9-4CD5-AB44-E557C118F215}" dt="2023-07-30T23:46:17.720" v="450" actId="478"/>
          <ac:grpSpMkLst>
            <pc:docMk/>
            <pc:sldMk cId="2498798070" sldId="382"/>
            <ac:grpSpMk id="12" creationId="{AE17A8F8-8DC4-41D6-9867-7BE71B872AA2}"/>
          </ac:grpSpMkLst>
        </pc:grpChg>
        <pc:grpChg chg="add mod">
          <ac:chgData name="代數白痴 顧" userId="316db6a4f7ef8138" providerId="LiveId" clId="{ADA79A59-51F9-4CD5-AB44-E557C118F215}" dt="2023-07-30T23:56:42.225" v="1195" actId="1036"/>
          <ac:grpSpMkLst>
            <pc:docMk/>
            <pc:sldMk cId="2498798070" sldId="382"/>
            <ac:grpSpMk id="18" creationId="{CB0C996B-A0EF-7418-5B97-932106D593E2}"/>
          </ac:grpSpMkLst>
        </pc:grpChg>
        <pc:graphicFrameChg chg="add mod">
          <ac:chgData name="代數白痴 顧" userId="316db6a4f7ef8138" providerId="LiveId" clId="{ADA79A59-51F9-4CD5-AB44-E557C118F215}" dt="2023-07-30T23:48:35.854" v="468" actId="1036"/>
          <ac:graphicFrameMkLst>
            <pc:docMk/>
            <pc:sldMk cId="2498798070" sldId="382"/>
            <ac:graphicFrameMk id="4" creationId="{0B832096-0B09-F6D1-C9A5-33412EE8F663}"/>
          </ac:graphicFrameMkLst>
        </pc:graphicFrameChg>
        <pc:graphicFrameChg chg="add mod">
          <ac:chgData name="代數白痴 顧" userId="316db6a4f7ef8138" providerId="LiveId" clId="{ADA79A59-51F9-4CD5-AB44-E557C118F215}" dt="2023-07-30T23:49:50.180" v="563" actId="1036"/>
          <ac:graphicFrameMkLst>
            <pc:docMk/>
            <pc:sldMk cId="2498798070" sldId="382"/>
            <ac:graphicFrameMk id="7" creationId="{805A62DC-E7B5-862C-5B2A-B4B2CC0D819B}"/>
          </ac:graphicFrameMkLst>
        </pc:graphicFrameChg>
        <pc:graphicFrameChg chg="add mod">
          <ac:chgData name="代數白痴 顧" userId="316db6a4f7ef8138" providerId="LiveId" clId="{ADA79A59-51F9-4CD5-AB44-E557C118F215}" dt="2023-07-30T23:50:31.409" v="606" actId="1035"/>
          <ac:graphicFrameMkLst>
            <pc:docMk/>
            <pc:sldMk cId="2498798070" sldId="382"/>
            <ac:graphicFrameMk id="8" creationId="{B274552A-CEB0-611A-6109-676645D2A361}"/>
          </ac:graphicFrameMkLst>
        </pc:graphicFrameChg>
        <pc:graphicFrameChg chg="add mod">
          <ac:chgData name="代數白痴 顧" userId="316db6a4f7ef8138" providerId="LiveId" clId="{ADA79A59-51F9-4CD5-AB44-E557C118F215}" dt="2023-07-30T23:56:38.555" v="1182" actId="164"/>
          <ac:graphicFrameMkLst>
            <pc:docMk/>
            <pc:sldMk cId="2498798070" sldId="382"/>
            <ac:graphicFrameMk id="13" creationId="{2D640A0A-7E82-7281-7B78-616151FFF13D}"/>
          </ac:graphicFrameMkLst>
        </pc:graphicFrameChg>
        <pc:graphicFrameChg chg="add mod">
          <ac:chgData name="代數白痴 顧" userId="316db6a4f7ef8138" providerId="LiveId" clId="{ADA79A59-51F9-4CD5-AB44-E557C118F215}" dt="2023-07-30T23:56:38.555" v="1182" actId="164"/>
          <ac:graphicFrameMkLst>
            <pc:docMk/>
            <pc:sldMk cId="2498798070" sldId="382"/>
            <ac:graphicFrameMk id="14" creationId="{678DE969-6091-4052-54CE-C277A113424C}"/>
          </ac:graphicFrameMkLst>
        </pc:graphicFrameChg>
        <pc:graphicFrameChg chg="add mod">
          <ac:chgData name="代數白痴 顧" userId="316db6a4f7ef8138" providerId="LiveId" clId="{ADA79A59-51F9-4CD5-AB44-E557C118F215}" dt="2023-07-30T23:56:38.555" v="1182" actId="164"/>
          <ac:graphicFrameMkLst>
            <pc:docMk/>
            <pc:sldMk cId="2498798070" sldId="382"/>
            <ac:graphicFrameMk id="15" creationId="{F8BD1D11-CF19-6079-3AE1-20F0FCCDF66A}"/>
          </ac:graphicFrameMkLst>
        </pc:graphicFrameChg>
        <pc:graphicFrameChg chg="add mod">
          <ac:chgData name="代數白痴 顧" userId="316db6a4f7ef8138" providerId="LiveId" clId="{ADA79A59-51F9-4CD5-AB44-E557C118F215}" dt="2023-07-30T23:56:38.555" v="1182" actId="164"/>
          <ac:graphicFrameMkLst>
            <pc:docMk/>
            <pc:sldMk cId="2498798070" sldId="382"/>
            <ac:graphicFrameMk id="16" creationId="{123B575A-C1C5-D6C1-3908-46920CE8FA04}"/>
          </ac:graphicFrameMkLst>
        </pc:graphicFrameChg>
        <pc:graphicFrameChg chg="add mod">
          <ac:chgData name="代數白痴 顧" userId="316db6a4f7ef8138" providerId="LiveId" clId="{ADA79A59-51F9-4CD5-AB44-E557C118F215}" dt="2023-07-30T23:56:38.555" v="1182" actId="164"/>
          <ac:graphicFrameMkLst>
            <pc:docMk/>
            <pc:sldMk cId="2498798070" sldId="382"/>
            <ac:graphicFrameMk id="17" creationId="{CD0AB451-6E01-595E-9A54-D625D7CE45C9}"/>
          </ac:graphicFrameMkLst>
        </pc:graphicFrameChg>
        <pc:cxnChg chg="add del mod">
          <ac:chgData name="代數白痴 顧" userId="316db6a4f7ef8138" providerId="LiveId" clId="{ADA79A59-51F9-4CD5-AB44-E557C118F215}" dt="2023-07-30T23:55:57.311" v="1039" actId="478"/>
          <ac:cxnSpMkLst>
            <pc:docMk/>
            <pc:sldMk cId="2498798070" sldId="382"/>
            <ac:cxnSpMk id="6" creationId="{B926BD32-8E9B-D219-9670-EB071C1F4E3D}"/>
          </ac:cxnSpMkLst>
        </pc:cxnChg>
      </pc:sldChg>
      <pc:sldChg chg="addSp delSp modSp mod ord modAnim modNotesTx">
        <pc:chgData name="代數白痴 顧" userId="316db6a4f7ef8138" providerId="LiveId" clId="{ADA79A59-51F9-4CD5-AB44-E557C118F215}" dt="2023-07-31T01:18:29.534" v="8792" actId="20577"/>
        <pc:sldMkLst>
          <pc:docMk/>
          <pc:sldMk cId="1783578233" sldId="383"/>
        </pc:sldMkLst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15" creationId="{2BF4656E-B193-7184-3288-1A63B6EB1E1A}"/>
          </ac:spMkLst>
        </pc:spChg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16" creationId="{1BFB91A8-2999-B5E8-51F5-9B789A679331}"/>
          </ac:spMkLst>
        </pc:spChg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17" creationId="{184865D8-43CF-3D67-0217-0F6F06CDE3A7}"/>
          </ac:spMkLst>
        </pc:spChg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18" creationId="{BC1A1DDD-E960-6AB9-2C61-46F375D0B495}"/>
          </ac:spMkLst>
        </pc:spChg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19" creationId="{90528045-0D86-E7E3-7CFE-0CC14256C84C}"/>
          </ac:spMkLst>
        </pc:spChg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20" creationId="{8C33D2A4-ADB2-6287-D295-C0A3E2645452}"/>
          </ac:spMkLst>
        </pc:spChg>
        <pc:spChg chg="add mod">
          <ac:chgData name="代數白痴 顧" userId="316db6a4f7ef8138" providerId="LiveId" clId="{ADA79A59-51F9-4CD5-AB44-E557C118F215}" dt="2023-07-31T01:17:17.386" v="8624" actId="113"/>
          <ac:spMkLst>
            <pc:docMk/>
            <pc:sldMk cId="1783578233" sldId="383"/>
            <ac:spMk id="40" creationId="{6B45E5C3-92F8-3388-9675-F42011B8CADD}"/>
          </ac:spMkLst>
        </pc:spChg>
        <pc:spChg chg="mod">
          <ac:chgData name="代數白痴 顧" userId="316db6a4f7ef8138" providerId="LiveId" clId="{ADA79A59-51F9-4CD5-AB44-E557C118F215}" dt="2023-07-31T00:02:49.539" v="1603" actId="20577"/>
          <ac:spMkLst>
            <pc:docMk/>
            <pc:sldMk cId="1783578233" sldId="383"/>
            <ac:spMk id="60" creationId="{90ECAF3B-FFFF-A531-AFBE-31708C7D891C}"/>
          </ac:spMkLst>
        </pc:spChg>
        <pc:spChg chg="mod">
          <ac:chgData name="代數白痴 顧" userId="316db6a4f7ef8138" providerId="LiveId" clId="{ADA79A59-51F9-4CD5-AB44-E557C118F215}" dt="2023-07-31T00:22:43.305" v="2360" actId="20577"/>
          <ac:spMkLst>
            <pc:docMk/>
            <pc:sldMk cId="1783578233" sldId="383"/>
            <ac:spMk id="89" creationId="{9E8FE398-ED8E-E5DE-BD50-E0471252FAF6}"/>
          </ac:spMkLst>
        </pc:spChg>
        <pc:spChg chg="mod">
          <ac:chgData name="代數白痴 顧" userId="316db6a4f7ef8138" providerId="LiveId" clId="{ADA79A59-51F9-4CD5-AB44-E557C118F215}" dt="2023-07-31T00:23:10.341" v="2376" actId="20577"/>
          <ac:spMkLst>
            <pc:docMk/>
            <pc:sldMk cId="1783578233" sldId="383"/>
            <ac:spMk id="101" creationId="{665D392D-19FC-71B5-434C-0ABBBC91FB85}"/>
          </ac:spMkLst>
        </pc:spChg>
        <pc:grpChg chg="mod">
          <ac:chgData name="代數白痴 顧" userId="316db6a4f7ef8138" providerId="LiveId" clId="{ADA79A59-51F9-4CD5-AB44-E557C118F215}" dt="2023-07-31T00:23:20.150" v="2378" actId="164"/>
          <ac:grpSpMkLst>
            <pc:docMk/>
            <pc:sldMk cId="1783578233" sldId="383"/>
            <ac:grpSpMk id="2" creationId="{9204BB33-F861-B3E8-E94D-762DF3B9352D}"/>
          </ac:grpSpMkLst>
        </pc:grpChg>
        <pc:grpChg chg="add mod">
          <ac:chgData name="代數白痴 顧" userId="316db6a4f7ef8138" providerId="LiveId" clId="{ADA79A59-51F9-4CD5-AB44-E557C118F215}" dt="2023-07-31T00:23:20.150" v="2378" actId="164"/>
          <ac:grpSpMkLst>
            <pc:docMk/>
            <pc:sldMk cId="1783578233" sldId="383"/>
            <ac:grpSpMk id="39" creationId="{4D70B94C-039E-5D5A-C7F5-212E451167AB}"/>
          </ac:grpSpMkLst>
        </pc:grpChg>
        <pc:graphicFrameChg chg="add mod">
          <ac:chgData name="代數白痴 顧" userId="316db6a4f7ef8138" providerId="LiveId" clId="{ADA79A59-51F9-4CD5-AB44-E557C118F215}" dt="2023-07-30T23:59:59.056" v="1387" actId="1037"/>
          <ac:graphicFrameMkLst>
            <pc:docMk/>
            <pc:sldMk cId="1783578233" sldId="383"/>
            <ac:graphicFrameMk id="4" creationId="{0829BD26-84A4-C6FF-3EEB-1CC6FEA6E247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28" creationId="{6C79DA09-D366-6927-1FD5-B3372363F441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29" creationId="{18DE1BFF-E6E5-D160-DC4F-F6F53184BE3D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32" creationId="{734A72D1-BC11-F075-F12C-B96BD239F9EB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36" creationId="{D210513E-25E5-49AA-0822-247A4F6B4CA1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37" creationId="{6EBF2DC6-18A0-DCA8-4B5D-4E2946822D5B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38" creationId="{AC4898CA-660B-4DD7-F2BA-7F0C6BD3434B}"/>
          </ac:graphicFrameMkLst>
        </pc:graphicFrameChg>
        <pc:picChg chg="add del mod">
          <ac:chgData name="代數白痴 顧" userId="316db6a4f7ef8138" providerId="LiveId" clId="{ADA79A59-51F9-4CD5-AB44-E557C118F215}" dt="2023-07-31T00:13:31.807" v="1746" actId="478"/>
          <ac:picMkLst>
            <pc:docMk/>
            <pc:sldMk cId="1783578233" sldId="383"/>
            <ac:picMk id="5" creationId="{5861A550-94B0-AA93-7152-E712FC38DBD2}"/>
          </ac:picMkLst>
        </pc:picChg>
        <pc:cxnChg chg="add mod">
          <ac:chgData name="代數白痴 顧" userId="316db6a4f7ef8138" providerId="LiveId" clId="{ADA79A59-51F9-4CD5-AB44-E557C118F215}" dt="2023-07-31T00:17:37.335" v="2191" actId="1076"/>
          <ac:cxnSpMkLst>
            <pc:docMk/>
            <pc:sldMk cId="1783578233" sldId="383"/>
            <ac:cxnSpMk id="7" creationId="{9264BA47-A640-D950-2772-FFBA17A348F5}"/>
          </ac:cxnSpMkLst>
        </pc:cxnChg>
        <pc:cxnChg chg="add mod">
          <ac:chgData name="代數白痴 顧" userId="316db6a4f7ef8138" providerId="LiveId" clId="{ADA79A59-51F9-4CD5-AB44-E557C118F215}" dt="2023-07-31T00:17:37.335" v="2191" actId="1076"/>
          <ac:cxnSpMkLst>
            <pc:docMk/>
            <pc:sldMk cId="1783578233" sldId="383"/>
            <ac:cxnSpMk id="9" creationId="{0FA1D9D0-C1C3-05CB-B85F-610F3E623E9E}"/>
          </ac:cxnSpMkLst>
        </pc:cxnChg>
        <pc:cxnChg chg="add mod">
          <ac:chgData name="代數白痴 顧" userId="316db6a4f7ef8138" providerId="LiveId" clId="{ADA79A59-51F9-4CD5-AB44-E557C118F215}" dt="2023-07-31T00:17:37.335" v="2191" actId="1076"/>
          <ac:cxnSpMkLst>
            <pc:docMk/>
            <pc:sldMk cId="1783578233" sldId="383"/>
            <ac:cxnSpMk id="11" creationId="{B32ECD13-24BB-89DC-0467-E850F77BC79C}"/>
          </ac:cxnSpMkLst>
        </pc:cxnChg>
        <pc:cxnChg chg="add mod">
          <ac:chgData name="代數白痴 顧" userId="316db6a4f7ef8138" providerId="LiveId" clId="{ADA79A59-51F9-4CD5-AB44-E557C118F215}" dt="2023-07-31T00:17:37.335" v="2191" actId="1076"/>
          <ac:cxnSpMkLst>
            <pc:docMk/>
            <pc:sldMk cId="1783578233" sldId="383"/>
            <ac:cxnSpMk id="12" creationId="{3A6DA850-C4F5-251A-51E7-CB45977312A1}"/>
          </ac:cxnSpMkLst>
        </pc:cxnChg>
        <pc:cxnChg chg="add del mod">
          <ac:chgData name="代數白痴 顧" userId="316db6a4f7ef8138" providerId="LiveId" clId="{ADA79A59-51F9-4CD5-AB44-E557C118F215}" dt="2023-07-31T00:11:36.535" v="1646" actId="478"/>
          <ac:cxnSpMkLst>
            <pc:docMk/>
            <pc:sldMk cId="1783578233" sldId="383"/>
            <ac:cxnSpMk id="14" creationId="{2E9B6A43-FBF0-8266-43F8-9E11105190E9}"/>
          </ac:cxnSpMkLst>
        </pc:cxnChg>
        <pc:cxnChg chg="add del mod">
          <ac:chgData name="代數白痴 顧" userId="316db6a4f7ef8138" providerId="LiveId" clId="{ADA79A59-51F9-4CD5-AB44-E557C118F215}" dt="2023-07-31T00:13:28.413" v="1745" actId="478"/>
          <ac:cxnSpMkLst>
            <pc:docMk/>
            <pc:sldMk cId="1783578233" sldId="383"/>
            <ac:cxnSpMk id="22" creationId="{2CF5223C-081E-89DD-014B-5E207B1DCDA3}"/>
          </ac:cxnSpMkLst>
        </pc:cxnChg>
        <pc:cxnChg chg="add mod">
          <ac:chgData name="代數白痴 顧" userId="316db6a4f7ef8138" providerId="LiveId" clId="{ADA79A59-51F9-4CD5-AB44-E557C118F215}" dt="2023-07-31T00:14:30.827" v="1792" actId="1038"/>
          <ac:cxnSpMkLst>
            <pc:docMk/>
            <pc:sldMk cId="1783578233" sldId="383"/>
            <ac:cxnSpMk id="25" creationId="{B0DEC079-7E91-9AED-39E2-9D433DE7BC83}"/>
          </ac:cxnSpMkLst>
        </pc:cxnChg>
        <pc:cxnChg chg="add mod">
          <ac:chgData name="代數白痴 顧" userId="316db6a4f7ef8138" providerId="LiveId" clId="{ADA79A59-51F9-4CD5-AB44-E557C118F215}" dt="2023-07-31T00:14:37.740" v="1858" actId="1038"/>
          <ac:cxnSpMkLst>
            <pc:docMk/>
            <pc:sldMk cId="1783578233" sldId="383"/>
            <ac:cxnSpMk id="26" creationId="{F1DA98B0-A598-6381-26CB-27A7766EF068}"/>
          </ac:cxnSpMkLst>
        </pc:cxnChg>
        <pc:cxnChg chg="add mod">
          <ac:chgData name="代數白痴 顧" userId="316db6a4f7ef8138" providerId="LiveId" clId="{ADA79A59-51F9-4CD5-AB44-E557C118F215}" dt="2023-07-31T00:14:46.650" v="1939" actId="1038"/>
          <ac:cxnSpMkLst>
            <pc:docMk/>
            <pc:sldMk cId="1783578233" sldId="383"/>
            <ac:cxnSpMk id="27" creationId="{4D0310D0-1A64-89B9-80B8-523272DC355F}"/>
          </ac:cxnSpMkLst>
        </pc:cxnChg>
        <pc:cxnChg chg="add del mod">
          <ac:chgData name="代數白痴 顧" userId="316db6a4f7ef8138" providerId="LiveId" clId="{ADA79A59-51F9-4CD5-AB44-E557C118F215}" dt="2023-07-31T00:17:24.667" v="2190" actId="478"/>
          <ac:cxnSpMkLst>
            <pc:docMk/>
            <pc:sldMk cId="1783578233" sldId="383"/>
            <ac:cxnSpMk id="31" creationId="{D315712E-E322-B6C2-56EE-2B232E5664ED}"/>
          </ac:cxnSpMkLst>
        </pc:cxnChg>
        <pc:cxnChg chg="add del mod">
          <ac:chgData name="代數白痴 顧" userId="316db6a4f7ef8138" providerId="LiveId" clId="{ADA79A59-51F9-4CD5-AB44-E557C118F215}" dt="2023-07-31T00:23:14.171" v="2377" actId="478"/>
          <ac:cxnSpMkLst>
            <pc:docMk/>
            <pc:sldMk cId="1783578233" sldId="383"/>
            <ac:cxnSpMk id="34" creationId="{00B2CFFC-B776-909E-2687-44C9F7E2E263}"/>
          </ac:cxnSpMkLst>
        </pc:cxnChg>
      </pc:sldChg>
      <pc:sldChg chg="addSp delSp modSp mod ord delAnim modAnim modNotesTx">
        <pc:chgData name="代數白痴 顧" userId="316db6a4f7ef8138" providerId="LiveId" clId="{ADA79A59-51F9-4CD5-AB44-E557C118F215}" dt="2023-07-31T01:32:36.425" v="10920" actId="20577"/>
        <pc:sldMkLst>
          <pc:docMk/>
          <pc:sldMk cId="1994629586" sldId="384"/>
        </pc:sldMkLst>
        <pc:spChg chg="add mod">
          <ac:chgData name="代數白痴 顧" userId="316db6a4f7ef8138" providerId="LiveId" clId="{ADA79A59-51F9-4CD5-AB44-E557C118F215}" dt="2023-07-31T01:26:03.993" v="9451" actId="14100"/>
          <ac:spMkLst>
            <pc:docMk/>
            <pc:sldMk cId="1994629586" sldId="384"/>
            <ac:spMk id="12" creationId="{255C4973-C74B-0314-8927-6B04860AAE29}"/>
          </ac:spMkLst>
        </pc:spChg>
        <pc:spChg chg="add del mod ord">
          <ac:chgData name="代數白痴 顧" userId="316db6a4f7ef8138" providerId="LiveId" clId="{ADA79A59-51F9-4CD5-AB44-E557C118F215}" dt="2023-07-31T01:25:13.590" v="9436" actId="478"/>
          <ac:spMkLst>
            <pc:docMk/>
            <pc:sldMk cId="1994629586" sldId="384"/>
            <ac:spMk id="13" creationId="{862251B9-92D3-A45C-BFAD-E448721FB6CC}"/>
          </ac:spMkLst>
        </pc:spChg>
        <pc:spChg chg="add del mod">
          <ac:chgData name="代數白痴 顧" userId="316db6a4f7ef8138" providerId="LiveId" clId="{ADA79A59-51F9-4CD5-AB44-E557C118F215}" dt="2023-07-31T01:22:11.749" v="9403" actId="478"/>
          <ac:spMkLst>
            <pc:docMk/>
            <pc:sldMk cId="1994629586" sldId="384"/>
            <ac:spMk id="14" creationId="{6D9472A7-C019-3341-0B4C-37DB4B3B9FCD}"/>
          </ac:spMkLst>
        </pc:spChg>
        <pc:spChg chg="add del mod">
          <ac:chgData name="代數白痴 顧" userId="316db6a4f7ef8138" providerId="LiveId" clId="{ADA79A59-51F9-4CD5-AB44-E557C118F215}" dt="2023-07-31T01:22:11.076" v="9402" actId="478"/>
          <ac:spMkLst>
            <pc:docMk/>
            <pc:sldMk cId="1994629586" sldId="384"/>
            <ac:spMk id="15" creationId="{6A1F8914-6731-B81E-883A-F7F4D5FEDC72}"/>
          </ac:spMkLst>
        </pc:spChg>
        <pc:spChg chg="add del mod">
          <ac:chgData name="代數白痴 顧" userId="316db6a4f7ef8138" providerId="LiveId" clId="{ADA79A59-51F9-4CD5-AB44-E557C118F215}" dt="2023-07-31T01:25:12.958" v="9435" actId="478"/>
          <ac:spMkLst>
            <pc:docMk/>
            <pc:sldMk cId="1994629586" sldId="384"/>
            <ac:spMk id="20" creationId="{EC07B61C-7C14-4F6C-CB85-3266DDDED16E}"/>
          </ac:spMkLst>
        </pc:spChg>
        <pc:spChg chg="add mod">
          <ac:chgData name="代數白痴 顧" userId="316db6a4f7ef8138" providerId="LiveId" clId="{ADA79A59-51F9-4CD5-AB44-E557C118F215}" dt="2023-07-31T01:25:39.095" v="9443" actId="1076"/>
          <ac:spMkLst>
            <pc:docMk/>
            <pc:sldMk cId="1994629586" sldId="384"/>
            <ac:spMk id="21" creationId="{D42EE766-8F66-A52B-281A-3D2CAE76DE2B}"/>
          </ac:spMkLst>
        </pc:spChg>
        <pc:spChg chg="add mod">
          <ac:chgData name="代數白痴 顧" userId="316db6a4f7ef8138" providerId="LiveId" clId="{ADA79A59-51F9-4CD5-AB44-E557C118F215}" dt="2023-07-31T01:25:55.272" v="9450" actId="1076"/>
          <ac:spMkLst>
            <pc:docMk/>
            <pc:sldMk cId="1994629586" sldId="384"/>
            <ac:spMk id="22" creationId="{23F31A13-073F-57DE-AE21-C9097B702EF9}"/>
          </ac:spMkLst>
        </pc:spChg>
        <pc:spChg chg="mod">
          <ac:chgData name="代數白痴 顧" userId="316db6a4f7ef8138" providerId="LiveId" clId="{ADA79A59-51F9-4CD5-AB44-E557C118F215}" dt="2023-07-31T00:27:15.420" v="2805" actId="20577"/>
          <ac:spMkLst>
            <pc:docMk/>
            <pc:sldMk cId="1994629586" sldId="384"/>
            <ac:spMk id="60" creationId="{90ECAF3B-FFFF-A531-AFBE-31708C7D891C}"/>
          </ac:spMkLst>
        </pc:spChg>
        <pc:spChg chg="mod">
          <ac:chgData name="代數白痴 顧" userId="316db6a4f7ef8138" providerId="LiveId" clId="{ADA79A59-51F9-4CD5-AB44-E557C118F215}" dt="2023-07-31T00:30:01.778" v="3148" actId="14100"/>
          <ac:spMkLst>
            <pc:docMk/>
            <pc:sldMk cId="1994629586" sldId="384"/>
            <ac:spMk id="89" creationId="{9E8FE398-ED8E-E5DE-BD50-E0471252FAF6}"/>
          </ac:spMkLst>
        </pc:spChg>
        <pc:spChg chg="mod">
          <ac:chgData name="代數白痴 顧" userId="316db6a4f7ef8138" providerId="LiveId" clId="{ADA79A59-51F9-4CD5-AB44-E557C118F215}" dt="2023-07-31T00:31:16.879" v="3153" actId="113"/>
          <ac:spMkLst>
            <pc:docMk/>
            <pc:sldMk cId="1994629586" sldId="384"/>
            <ac:spMk id="101" creationId="{665D392D-19FC-71B5-434C-0ABBBC91FB85}"/>
          </ac:spMkLst>
        </pc:spChg>
        <pc:grpChg chg="mod">
          <ac:chgData name="代數白痴 顧" userId="316db6a4f7ef8138" providerId="LiveId" clId="{ADA79A59-51F9-4CD5-AB44-E557C118F215}" dt="2023-07-31T00:31:23.461" v="3154" actId="164"/>
          <ac:grpSpMkLst>
            <pc:docMk/>
            <pc:sldMk cId="1994629586" sldId="384"/>
            <ac:grpSpMk id="2" creationId="{9204BB33-F861-B3E8-E94D-762DF3B9352D}"/>
          </ac:grpSpMkLst>
        </pc:grpChg>
        <pc:grpChg chg="add mod">
          <ac:chgData name="代數白痴 顧" userId="316db6a4f7ef8138" providerId="LiveId" clId="{ADA79A59-51F9-4CD5-AB44-E557C118F215}" dt="2023-07-31T00:31:23.461" v="3154" actId="164"/>
          <ac:grpSpMkLst>
            <pc:docMk/>
            <pc:sldMk cId="1994629586" sldId="384"/>
            <ac:grpSpMk id="11" creationId="{DE292434-F5D6-00B3-ADEF-46138FB8A5AD}"/>
          </ac:grpSpMkLst>
        </pc:grpChg>
        <pc:graphicFrameChg chg="add mod">
          <ac:chgData name="代數白痴 顧" userId="316db6a4f7ef8138" providerId="LiveId" clId="{ADA79A59-51F9-4CD5-AB44-E557C118F215}" dt="2023-07-31T00:24:43.675" v="2425" actId="1038"/>
          <ac:graphicFrameMkLst>
            <pc:docMk/>
            <pc:sldMk cId="1994629586" sldId="384"/>
            <ac:graphicFrameMk id="3" creationId="{B0145975-B8EB-1B2D-05C0-E9CF3362E218}"/>
          </ac:graphicFrameMkLst>
        </pc:graphicFrameChg>
        <pc:graphicFrameChg chg="add mod">
          <ac:chgData name="代數白痴 顧" userId="316db6a4f7ef8138" providerId="LiveId" clId="{ADA79A59-51F9-4CD5-AB44-E557C118F215}" dt="2023-07-31T00:25:30.549" v="2486" actId="1036"/>
          <ac:graphicFrameMkLst>
            <pc:docMk/>
            <pc:sldMk cId="1994629586" sldId="384"/>
            <ac:graphicFrameMk id="4" creationId="{796FC448-F120-8B8C-0232-727A638B53D0}"/>
          </ac:graphicFrameMkLst>
        </pc:graphicFrameChg>
        <pc:graphicFrameChg chg="add mod">
          <ac:chgData name="代數白痴 顧" userId="316db6a4f7ef8138" providerId="LiveId" clId="{ADA79A59-51F9-4CD5-AB44-E557C118F215}" dt="2023-07-31T00:26:36.300" v="2660" actId="1037"/>
          <ac:graphicFrameMkLst>
            <pc:docMk/>
            <pc:sldMk cId="1994629586" sldId="384"/>
            <ac:graphicFrameMk id="7" creationId="{AFBEA69B-1FD5-077D-A125-A99281D5C4D4}"/>
          </ac:graphicFrameMkLst>
        </pc:graphicFrameChg>
        <pc:graphicFrameChg chg="add mod">
          <ac:chgData name="代數白痴 顧" userId="316db6a4f7ef8138" providerId="LiveId" clId="{ADA79A59-51F9-4CD5-AB44-E557C118F215}" dt="2023-07-31T00:31:23.461" v="3154" actId="164"/>
          <ac:graphicFrameMkLst>
            <pc:docMk/>
            <pc:sldMk cId="1994629586" sldId="384"/>
            <ac:graphicFrameMk id="9" creationId="{CA49C335-D032-AAE5-1CB2-1F883F98D911}"/>
          </ac:graphicFrameMkLst>
        </pc:graphicFrameChg>
        <pc:graphicFrameChg chg="add mod">
          <ac:chgData name="代數白痴 顧" userId="316db6a4f7ef8138" providerId="LiveId" clId="{ADA79A59-51F9-4CD5-AB44-E557C118F215}" dt="2023-07-31T00:31:23.461" v="3154" actId="164"/>
          <ac:graphicFrameMkLst>
            <pc:docMk/>
            <pc:sldMk cId="1994629586" sldId="384"/>
            <ac:graphicFrameMk id="10" creationId="{9F6A59EF-7D39-2EC2-EB01-BDDAF3C52973}"/>
          </ac:graphicFrameMkLst>
        </pc:graphicFrameChg>
        <pc:cxnChg chg="add del mod">
          <ac:chgData name="代數白痴 顧" userId="316db6a4f7ef8138" providerId="LiveId" clId="{ADA79A59-51F9-4CD5-AB44-E557C118F215}" dt="2023-07-31T00:31:33.402" v="3156" actId="478"/>
          <ac:cxnSpMkLst>
            <pc:docMk/>
            <pc:sldMk cId="1994629586" sldId="384"/>
            <ac:cxnSpMk id="6" creationId="{E2BBBDCC-BF92-7232-A7E8-2DB4F1CE6CB6}"/>
          </ac:cxnSpMkLst>
        </pc:cxnChg>
        <pc:cxnChg chg="add del mod">
          <ac:chgData name="代數白痴 顧" userId="316db6a4f7ef8138" providerId="LiveId" clId="{ADA79A59-51F9-4CD5-AB44-E557C118F215}" dt="2023-07-31T00:31:32.092" v="3155" actId="478"/>
          <ac:cxnSpMkLst>
            <pc:docMk/>
            <pc:sldMk cId="1994629586" sldId="384"/>
            <ac:cxnSpMk id="8" creationId="{6654A974-DCEC-082C-F36D-BD40D2D1A0A1}"/>
          </ac:cxnSpMkLst>
        </pc:cxnChg>
        <pc:cxnChg chg="add del mod">
          <ac:chgData name="代數白痴 顧" userId="316db6a4f7ef8138" providerId="LiveId" clId="{ADA79A59-51F9-4CD5-AB44-E557C118F215}" dt="2023-07-31T01:24:24.239" v="9430" actId="478"/>
          <ac:cxnSpMkLst>
            <pc:docMk/>
            <pc:sldMk cId="1994629586" sldId="384"/>
            <ac:cxnSpMk id="17" creationId="{980A7BE4-4833-6449-4289-39A405C1C12D}"/>
          </ac:cxnSpMkLst>
        </pc:cxnChg>
        <pc:cxnChg chg="add del mod">
          <ac:chgData name="代數白痴 顧" userId="316db6a4f7ef8138" providerId="LiveId" clId="{ADA79A59-51F9-4CD5-AB44-E557C118F215}" dt="2023-07-31T01:24:25.017" v="9431" actId="478"/>
          <ac:cxnSpMkLst>
            <pc:docMk/>
            <pc:sldMk cId="1994629586" sldId="384"/>
            <ac:cxnSpMk id="19" creationId="{3B18102F-A5E0-7F2B-B99A-8DAF25625DCB}"/>
          </ac:cxnSpMkLst>
        </pc:cxnChg>
      </pc:sldChg>
    </pc:docChg>
  </pc:docChgLst>
  <pc:docChgLst>
    <pc:chgData name="代數白痴 顧" userId="316db6a4f7ef8138" providerId="LiveId" clId="{F16EB538-B155-48B3-9940-6304F2EDD228}"/>
    <pc:docChg chg="undo custSel delSld modSld">
      <pc:chgData name="代數白痴 顧" userId="316db6a4f7ef8138" providerId="LiveId" clId="{F16EB538-B155-48B3-9940-6304F2EDD228}" dt="2023-09-18T01:16:10.255" v="2508" actId="6549"/>
      <pc:docMkLst>
        <pc:docMk/>
      </pc:docMkLst>
      <pc:sldChg chg="addSp delSp modSp mod modTransition">
        <pc:chgData name="代數白痴 顧" userId="316db6a4f7ef8138" providerId="LiveId" clId="{F16EB538-B155-48B3-9940-6304F2EDD228}" dt="2023-09-18T00:49:58.500" v="2380" actId="20577"/>
        <pc:sldMkLst>
          <pc:docMk/>
          <pc:sldMk cId="754667137" sldId="386"/>
        </pc:sldMkLst>
        <pc:spChg chg="mod">
          <ac:chgData name="代數白痴 顧" userId="316db6a4f7ef8138" providerId="LiveId" clId="{F16EB538-B155-48B3-9940-6304F2EDD228}" dt="2023-09-18T00:49:22.088" v="2325" actId="1036"/>
          <ac:spMkLst>
            <pc:docMk/>
            <pc:sldMk cId="754667137" sldId="386"/>
            <ac:spMk id="4" creationId="{E5730BC6-E654-981A-9B87-D7C8F3C79FA3}"/>
          </ac:spMkLst>
        </pc:spChg>
        <pc:spChg chg="mod">
          <ac:chgData name="代數白痴 顧" userId="316db6a4f7ef8138" providerId="LiveId" clId="{F16EB538-B155-48B3-9940-6304F2EDD228}" dt="2023-09-18T00:49:22.088" v="2325" actId="1036"/>
          <ac:spMkLst>
            <pc:docMk/>
            <pc:sldMk cId="754667137" sldId="386"/>
            <ac:spMk id="5" creationId="{CC5A7EF0-FD21-08A9-EADE-48C3EC7D720C}"/>
          </ac:spMkLst>
        </pc:spChg>
        <pc:spChg chg="mod">
          <ac:chgData name="代數白痴 顧" userId="316db6a4f7ef8138" providerId="LiveId" clId="{F16EB538-B155-48B3-9940-6304F2EDD228}" dt="2023-09-18T00:49:22.088" v="2325" actId="1036"/>
          <ac:spMkLst>
            <pc:docMk/>
            <pc:sldMk cId="754667137" sldId="386"/>
            <ac:spMk id="6" creationId="{B284D2DF-84E8-8484-4F12-876A75462028}"/>
          </ac:spMkLst>
        </pc:spChg>
        <pc:spChg chg="mod">
          <ac:chgData name="代數白痴 顧" userId="316db6a4f7ef8138" providerId="LiveId" clId="{F16EB538-B155-48B3-9940-6304F2EDD228}" dt="2023-09-18T00:49:05.187" v="2305" actId="113"/>
          <ac:spMkLst>
            <pc:docMk/>
            <pc:sldMk cId="754667137" sldId="386"/>
            <ac:spMk id="7" creationId="{2B5661D1-55FD-C7DF-C0DB-B44FE431040C}"/>
          </ac:spMkLst>
        </pc:spChg>
        <pc:spChg chg="del">
          <ac:chgData name="代數白痴 顧" userId="316db6a4f7ef8138" providerId="LiveId" clId="{F16EB538-B155-48B3-9940-6304F2EDD228}" dt="2023-09-18T00:42:06.305" v="1495" actId="478"/>
          <ac:spMkLst>
            <pc:docMk/>
            <pc:sldMk cId="754667137" sldId="386"/>
            <ac:spMk id="18" creationId="{66531E10-27A9-F5A1-FAD0-19CECCDB80F9}"/>
          </ac:spMkLst>
        </pc:spChg>
        <pc:spChg chg="del">
          <ac:chgData name="代數白痴 顧" userId="316db6a4f7ef8138" providerId="LiveId" clId="{F16EB538-B155-48B3-9940-6304F2EDD228}" dt="2023-09-18T00:42:05.457" v="1494" actId="478"/>
          <ac:spMkLst>
            <pc:docMk/>
            <pc:sldMk cId="754667137" sldId="386"/>
            <ac:spMk id="19" creationId="{1AE62EED-114F-1275-3DDC-B69DEAACB1B6}"/>
          </ac:spMkLst>
        </pc:spChg>
        <pc:spChg chg="del">
          <ac:chgData name="代數白痴 顧" userId="316db6a4f7ef8138" providerId="LiveId" clId="{F16EB538-B155-48B3-9940-6304F2EDD228}" dt="2023-09-18T00:42:07.459" v="1497" actId="478"/>
          <ac:spMkLst>
            <pc:docMk/>
            <pc:sldMk cId="754667137" sldId="386"/>
            <ac:spMk id="20" creationId="{CCE25FEC-A03E-2BFF-C4CE-3F2E66BD0758}"/>
          </ac:spMkLst>
        </pc:spChg>
        <pc:spChg chg="mod">
          <ac:chgData name="代數白痴 顧" userId="316db6a4f7ef8138" providerId="LiveId" clId="{F16EB538-B155-48B3-9940-6304F2EDD228}" dt="2023-09-18T00:49:58.500" v="2380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F16EB538-B155-48B3-9940-6304F2EDD228}" dt="2023-09-18T00:49:42.244" v="2355" actId="115"/>
          <ac:spMkLst>
            <pc:docMk/>
            <pc:sldMk cId="754667137" sldId="386"/>
            <ac:spMk id="60" creationId="{90ECAF3B-FFFF-A531-AFBE-31708C7D891C}"/>
          </ac:spMkLst>
        </pc:spChg>
        <pc:grpChg chg="add mod">
          <ac:chgData name="代數白痴 顧" userId="316db6a4f7ef8138" providerId="LiveId" clId="{F16EB538-B155-48B3-9940-6304F2EDD228}" dt="2023-09-18T00:46:23.982" v="2189"/>
          <ac:grpSpMkLst>
            <pc:docMk/>
            <pc:sldMk cId="754667137" sldId="386"/>
            <ac:grpSpMk id="2" creationId="{46021E24-AA17-FC5B-46A5-98AF2520B5B1}"/>
          </ac:grpSpMkLst>
        </pc:grpChg>
        <pc:picChg chg="del">
          <ac:chgData name="代數白痴 顧" userId="316db6a4f7ef8138" providerId="LiveId" clId="{F16EB538-B155-48B3-9940-6304F2EDD228}" dt="2023-09-18T00:42:06.788" v="1496" actId="478"/>
          <ac:picMkLst>
            <pc:docMk/>
            <pc:sldMk cId="754667137" sldId="386"/>
            <ac:picMk id="11" creationId="{351B3F03-F063-A559-E80D-39DF8B30B772}"/>
          </ac:picMkLst>
        </pc:picChg>
        <pc:picChg chg="del">
          <ac:chgData name="代數白痴 顧" userId="316db6a4f7ef8138" providerId="LiveId" clId="{F16EB538-B155-48B3-9940-6304F2EDD228}" dt="2023-09-18T00:42:04.157" v="1492" actId="478"/>
          <ac:picMkLst>
            <pc:docMk/>
            <pc:sldMk cId="754667137" sldId="386"/>
            <ac:picMk id="13" creationId="{F9551756-84C3-55C7-3205-35363A4FBD92}"/>
          </ac:picMkLst>
        </pc:picChg>
        <pc:picChg chg="del">
          <ac:chgData name="代數白痴 顧" userId="316db6a4f7ef8138" providerId="LiveId" clId="{F16EB538-B155-48B3-9940-6304F2EDD228}" dt="2023-09-18T00:42:04.625" v="1493" actId="478"/>
          <ac:picMkLst>
            <pc:docMk/>
            <pc:sldMk cId="754667137" sldId="386"/>
            <ac:picMk id="17" creationId="{5FEC8882-BC5A-61F4-C21C-D0686E1C4681}"/>
          </ac:picMkLst>
        </pc:picChg>
        <pc:cxnChg chg="mod">
          <ac:chgData name="代數白痴 顧" userId="316db6a4f7ef8138" providerId="LiveId" clId="{F16EB538-B155-48B3-9940-6304F2EDD228}" dt="2023-09-18T00:49:22.088" v="2325" actId="1036"/>
          <ac:cxnSpMkLst>
            <pc:docMk/>
            <pc:sldMk cId="754667137" sldId="386"/>
            <ac:cxnSpMk id="3" creationId="{2E82E291-E6A1-F825-348A-313E35BC2936}"/>
          </ac:cxnSpMkLst>
        </pc:cxnChg>
      </pc:sldChg>
      <pc:sldChg chg="modSp mod modTransition">
        <pc:chgData name="代數白痴 顧" userId="316db6a4f7ef8138" providerId="LiveId" clId="{F16EB538-B155-48B3-9940-6304F2EDD228}" dt="2023-09-18T01:00:03.248" v="2473" actId="20577"/>
        <pc:sldMkLst>
          <pc:docMk/>
          <pc:sldMk cId="731354489" sldId="387"/>
        </pc:sldMkLst>
        <pc:spChg chg="mod">
          <ac:chgData name="代數白痴 顧" userId="316db6a4f7ef8138" providerId="LiveId" clId="{F16EB538-B155-48B3-9940-6304F2EDD228}" dt="2023-09-18T00:41:56.047" v="1491" actId="1035"/>
          <ac:spMkLst>
            <pc:docMk/>
            <pc:sldMk cId="731354489" sldId="387"/>
            <ac:spMk id="7" creationId="{B0096290-3663-9075-B956-0AE9868927D8}"/>
          </ac:spMkLst>
        </pc:spChg>
        <pc:spChg chg="mod">
          <ac:chgData name="代數白痴 顧" userId="316db6a4f7ef8138" providerId="LiveId" clId="{F16EB538-B155-48B3-9940-6304F2EDD228}" dt="2023-09-18T00:41:56.047" v="1491" actId="1035"/>
          <ac:spMkLst>
            <pc:docMk/>
            <pc:sldMk cId="731354489" sldId="387"/>
            <ac:spMk id="9" creationId="{8AA9346C-DDDA-D585-DDA6-CC633F82C8F8}"/>
          </ac:spMkLst>
        </pc:spChg>
        <pc:spChg chg="mod">
          <ac:chgData name="代數白痴 顧" userId="316db6a4f7ef8138" providerId="LiveId" clId="{F16EB538-B155-48B3-9940-6304F2EDD228}" dt="2023-09-18T01:00:03.248" v="2473" actId="20577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F16EB538-B155-48B3-9940-6304F2EDD228}" dt="2023-09-18T00:31:05.496" v="798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F16EB538-B155-48B3-9940-6304F2EDD228}" dt="2023-09-18T00:35:08.775" v="1192" actId="947"/>
          <ac:spMkLst>
            <pc:docMk/>
            <pc:sldMk cId="731354489" sldId="387"/>
            <ac:spMk id="60" creationId="{90ECAF3B-FFFF-A531-AFBE-31708C7D891C}"/>
          </ac:spMkLst>
        </pc:spChg>
        <pc:cxnChg chg="mod">
          <ac:chgData name="代數白痴 顧" userId="316db6a4f7ef8138" providerId="LiveId" clId="{F16EB538-B155-48B3-9940-6304F2EDD228}" dt="2023-09-18T00:41:46.799" v="1461" actId="1036"/>
          <ac:cxnSpMkLst>
            <pc:docMk/>
            <pc:sldMk cId="731354489" sldId="387"/>
            <ac:cxnSpMk id="6" creationId="{A7B11E46-14D2-3034-B912-07129D071934}"/>
          </ac:cxnSpMkLst>
        </pc:cxnChg>
      </pc:sldChg>
      <pc:sldChg chg="modSp mod modTransition modNotesTx">
        <pc:chgData name="代數白痴 顧" userId="316db6a4f7ef8138" providerId="LiveId" clId="{F16EB538-B155-48B3-9940-6304F2EDD228}" dt="2023-09-18T01:16:10.255" v="2508" actId="6549"/>
        <pc:sldMkLst>
          <pc:docMk/>
          <pc:sldMk cId="151402070" sldId="390"/>
        </pc:sldMkLst>
        <pc:spChg chg="mod">
          <ac:chgData name="代數白痴 顧" userId="316db6a4f7ef8138" providerId="LiveId" clId="{F16EB538-B155-48B3-9940-6304F2EDD228}" dt="2023-09-15T07:35:41.643" v="13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modSp mod modTransition">
        <pc:chgData name="代數白痴 顧" userId="316db6a4f7ef8138" providerId="LiveId" clId="{F16EB538-B155-48B3-9940-6304F2EDD228}" dt="2023-09-18T00:36:02.645" v="1194"/>
        <pc:sldMkLst>
          <pc:docMk/>
          <pc:sldMk cId="2267038628" sldId="392"/>
        </pc:sldMkLst>
        <pc:spChg chg="mod">
          <ac:chgData name="代數白痴 顧" userId="316db6a4f7ef8138" providerId="LiveId" clId="{F16EB538-B155-48B3-9940-6304F2EDD228}" dt="2023-09-18T00:25:57.071" v="766" actId="1035"/>
          <ac:spMkLst>
            <pc:docMk/>
            <pc:sldMk cId="2267038628" sldId="392"/>
            <ac:spMk id="6" creationId="{A3EF502E-F5C4-413C-AFDD-06B7D6CFAEAE}"/>
          </ac:spMkLst>
        </pc:spChg>
        <pc:spChg chg="mod">
          <ac:chgData name="代數白痴 顧" userId="316db6a4f7ef8138" providerId="LiveId" clId="{F16EB538-B155-48B3-9940-6304F2EDD228}" dt="2023-09-18T00:25:57.071" v="766" actId="1035"/>
          <ac:spMkLst>
            <pc:docMk/>
            <pc:sldMk cId="2267038628" sldId="392"/>
            <ac:spMk id="8" creationId="{B7080E07-AD10-810E-BE74-3E3D9DFEAA34}"/>
          </ac:spMkLst>
        </pc:spChg>
        <pc:spChg chg="mod">
          <ac:chgData name="代數白痴 顧" userId="316db6a4f7ef8138" providerId="LiveId" clId="{F16EB538-B155-48B3-9940-6304F2EDD228}" dt="2023-09-18T00:25:57.071" v="766" actId="1035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F16EB538-B155-48B3-9940-6304F2EDD228}" dt="2023-09-18T00:25:30.461" v="730" actId="20577"/>
          <ac:spMkLst>
            <pc:docMk/>
            <pc:sldMk cId="2267038628" sldId="392"/>
            <ac:spMk id="10" creationId="{3DE5A842-2134-9639-2AC0-310AE1A246E8}"/>
          </ac:spMkLst>
        </pc:spChg>
        <pc:spChg chg="mod">
          <ac:chgData name="代數白痴 顧" userId="316db6a4f7ef8138" providerId="LiveId" clId="{F16EB538-B155-48B3-9940-6304F2EDD228}" dt="2023-09-18T00:26:13.379" v="767" actId="20577"/>
          <ac:spMkLst>
            <pc:docMk/>
            <pc:sldMk cId="2267038628" sldId="392"/>
            <ac:spMk id="23" creationId="{00000000-0000-0000-0000-000000000000}"/>
          </ac:spMkLst>
        </pc:spChg>
        <pc:spChg chg="mod">
          <ac:chgData name="代數白痴 顧" userId="316db6a4f7ef8138" providerId="LiveId" clId="{F16EB538-B155-48B3-9940-6304F2EDD228}" dt="2023-09-15T07:37:53.820" v="313" actId="113"/>
          <ac:spMkLst>
            <pc:docMk/>
            <pc:sldMk cId="2267038628" sldId="392"/>
            <ac:spMk id="60" creationId="{90ECAF3B-FFFF-A531-AFBE-31708C7D891C}"/>
          </ac:spMkLst>
        </pc:spChg>
        <pc:cxnChg chg="mod">
          <ac:chgData name="代數白痴 顧" userId="316db6a4f7ef8138" providerId="LiveId" clId="{F16EB538-B155-48B3-9940-6304F2EDD228}" dt="2023-09-18T00:25:57.071" v="766" actId="1035"/>
          <ac:cxnSpMkLst>
            <pc:docMk/>
            <pc:sldMk cId="2267038628" sldId="392"/>
            <ac:cxnSpMk id="4" creationId="{83F64235-E818-7663-F7B2-DBAE45A493C5}"/>
          </ac:cxnSpMkLst>
        </pc:cxnChg>
      </pc:sldChg>
      <pc:sldChg chg="addSp delSp del mod modTransition">
        <pc:chgData name="代數白痴 顧" userId="316db6a4f7ef8138" providerId="LiveId" clId="{F16EB538-B155-48B3-9940-6304F2EDD228}" dt="2023-09-18T01:15:48.914" v="2476" actId="2696"/>
        <pc:sldMkLst>
          <pc:docMk/>
          <pc:sldMk cId="1886113160" sldId="393"/>
        </pc:sldMkLst>
        <pc:picChg chg="add del">
          <ac:chgData name="代數白痴 顧" userId="316db6a4f7ef8138" providerId="LiveId" clId="{F16EB538-B155-48B3-9940-6304F2EDD228}" dt="2023-09-18T01:00:06.488" v="2475" actId="478"/>
          <ac:picMkLst>
            <pc:docMk/>
            <pc:sldMk cId="1886113160" sldId="393"/>
            <ac:picMk id="3" creationId="{BEB56310-DCEB-011E-D39D-F9482C220053}"/>
          </ac:picMkLst>
        </pc:picChg>
      </pc:sldChg>
    </pc:docChg>
  </pc:docChgLst>
  <pc:docChgLst>
    <pc:chgData name="代數白痴 顧" userId="316db6a4f7ef8138" providerId="LiveId" clId="{4F20B61E-ED31-4ED1-B1CB-53FDB45B9688}"/>
    <pc:docChg chg="undo custSel delSld modSld">
      <pc:chgData name="代數白痴 顧" userId="316db6a4f7ef8138" providerId="LiveId" clId="{4F20B61E-ED31-4ED1-B1CB-53FDB45B9688}" dt="2023-08-12T03:16:32.008" v="1391" actId="1036"/>
      <pc:docMkLst>
        <pc:docMk/>
      </pc:docMkLst>
      <pc:sldChg chg="del">
        <pc:chgData name="代數白痴 顧" userId="316db6a4f7ef8138" providerId="LiveId" clId="{4F20B61E-ED31-4ED1-B1CB-53FDB45B9688}" dt="2023-08-11T07:11:20.124" v="0" actId="2696"/>
        <pc:sldMkLst>
          <pc:docMk/>
          <pc:sldMk cId="2873434386" sldId="379"/>
        </pc:sldMkLst>
      </pc:sldChg>
      <pc:sldChg chg="modSp mod modNotesTx">
        <pc:chgData name="代數白痴 顧" userId="316db6a4f7ef8138" providerId="LiveId" clId="{4F20B61E-ED31-4ED1-B1CB-53FDB45B9688}" dt="2023-08-11T07:45:41.546" v="1304" actId="20577"/>
        <pc:sldMkLst>
          <pc:docMk/>
          <pc:sldMk cId="371298532" sldId="385"/>
        </pc:sldMkLst>
        <pc:spChg chg="mod">
          <ac:chgData name="代數白痴 顧" userId="316db6a4f7ef8138" providerId="LiveId" clId="{4F20B61E-ED31-4ED1-B1CB-53FDB45B9688}" dt="2023-08-11T07:45:25.592" v="1248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mod">
        <pc:chgData name="代數白痴 顧" userId="316db6a4f7ef8138" providerId="LiveId" clId="{4F20B61E-ED31-4ED1-B1CB-53FDB45B9688}" dt="2023-08-11T07:46:40.958" v="1305" actId="115"/>
        <pc:sldMkLst>
          <pc:docMk/>
          <pc:sldMk cId="754667137" sldId="386"/>
        </pc:sldMkLst>
        <pc:spChg chg="add del">
          <ac:chgData name="代數白痴 顧" userId="316db6a4f7ef8138" providerId="LiveId" clId="{4F20B61E-ED31-4ED1-B1CB-53FDB45B9688}" dt="2023-08-11T07:13:12.579" v="6"/>
          <ac:spMkLst>
            <pc:docMk/>
            <pc:sldMk cId="754667137" sldId="386"/>
            <ac:spMk id="7" creationId="{D0EF1200-F697-BF75-21BF-99B2F4A19159}"/>
          </ac:spMkLst>
        </pc:spChg>
        <pc:spChg chg="add del">
          <ac:chgData name="代數白痴 顧" userId="316db6a4f7ef8138" providerId="LiveId" clId="{4F20B61E-ED31-4ED1-B1CB-53FDB45B9688}" dt="2023-08-11T07:13:12.579" v="6"/>
          <ac:spMkLst>
            <pc:docMk/>
            <pc:sldMk cId="754667137" sldId="386"/>
            <ac:spMk id="8" creationId="{13541535-746E-D914-4CB0-FFCD0E6B7D30}"/>
          </ac:spMkLst>
        </pc:spChg>
        <pc:spChg chg="add del">
          <ac:chgData name="代數白痴 顧" userId="316db6a4f7ef8138" providerId="LiveId" clId="{4F20B61E-ED31-4ED1-B1CB-53FDB45B9688}" dt="2023-08-11T07:13:12.579" v="6"/>
          <ac:spMkLst>
            <pc:docMk/>
            <pc:sldMk cId="754667137" sldId="386"/>
            <ac:spMk id="9" creationId="{B2A784E1-9DA8-61BC-3BAE-0E838930AA16}"/>
          </ac:spMkLst>
        </pc:spChg>
        <pc:spChg chg="mod">
          <ac:chgData name="代數白痴 顧" userId="316db6a4f7ef8138" providerId="LiveId" clId="{4F20B61E-ED31-4ED1-B1CB-53FDB45B9688}" dt="2023-08-11T07:46:40.958" v="1305" actId="115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4F20B61E-ED31-4ED1-B1CB-53FDB45B9688}" dt="2023-08-11T07:16:08.266" v="323" actId="1036"/>
          <ac:spMkLst>
            <pc:docMk/>
            <pc:sldMk cId="754667137" sldId="386"/>
            <ac:spMk id="85" creationId="{FD9877AB-90D9-85AC-8B35-7C59154D6CA1}"/>
          </ac:spMkLst>
        </pc:spChg>
        <pc:spChg chg="mod">
          <ac:chgData name="代數白痴 顧" userId="316db6a4f7ef8138" providerId="LiveId" clId="{4F20B61E-ED31-4ED1-B1CB-53FDB45B9688}" dt="2023-08-11T07:16:08.266" v="323" actId="1036"/>
          <ac:spMkLst>
            <pc:docMk/>
            <pc:sldMk cId="754667137" sldId="386"/>
            <ac:spMk id="86" creationId="{7A8B1BF8-834A-95B0-07DE-5087C19188C0}"/>
          </ac:spMkLst>
        </pc:spChg>
        <pc:spChg chg="mod">
          <ac:chgData name="代數白痴 顧" userId="316db6a4f7ef8138" providerId="LiveId" clId="{4F20B61E-ED31-4ED1-B1CB-53FDB45B9688}" dt="2023-08-11T07:16:30.281" v="327" actId="94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4F20B61E-ED31-4ED1-B1CB-53FDB45B9688}" dt="2023-08-11T07:16:21.753" v="326" actId="20577"/>
          <ac:spMkLst>
            <pc:docMk/>
            <pc:sldMk cId="754667137" sldId="386"/>
            <ac:spMk id="101" creationId="{665D392D-19FC-71B5-434C-0ABBBC91FB85}"/>
          </ac:spMkLst>
        </pc:spChg>
        <pc:graphicFrameChg chg="add del">
          <ac:chgData name="代數白痴 顧" userId="316db6a4f7ef8138" providerId="LiveId" clId="{4F20B61E-ED31-4ED1-B1CB-53FDB45B9688}" dt="2023-08-11T07:13:12.579" v="6"/>
          <ac:graphicFrameMkLst>
            <pc:docMk/>
            <pc:sldMk cId="754667137" sldId="386"/>
            <ac:graphicFrameMk id="5" creationId="{37833360-F1C9-25C4-636C-937423010058}"/>
          </ac:graphicFrameMkLst>
        </pc:graphicFrameChg>
        <pc:graphicFrameChg chg="add del">
          <ac:chgData name="代數白痴 顧" userId="316db6a4f7ef8138" providerId="LiveId" clId="{4F20B61E-ED31-4ED1-B1CB-53FDB45B9688}" dt="2023-08-11T07:13:12.579" v="6"/>
          <ac:graphicFrameMkLst>
            <pc:docMk/>
            <pc:sldMk cId="754667137" sldId="386"/>
            <ac:graphicFrameMk id="6" creationId="{47773992-A70C-3019-3F58-DB591B41D163}"/>
          </ac:graphicFrameMkLst>
        </pc:graphicFrameChg>
        <pc:picChg chg="del">
          <ac:chgData name="代數白痴 顧" userId="316db6a4f7ef8138" providerId="LiveId" clId="{4F20B61E-ED31-4ED1-B1CB-53FDB45B9688}" dt="2023-08-11T07:11:28.245" v="1" actId="478"/>
          <ac:picMkLst>
            <pc:docMk/>
            <pc:sldMk cId="754667137" sldId="386"/>
            <ac:picMk id="2050" creationId="{794F7D14-7B2A-1ED1-BB45-4856DD9634C1}"/>
          </ac:picMkLst>
        </pc:picChg>
        <pc:cxnChg chg="mod">
          <ac:chgData name="代數白痴 顧" userId="316db6a4f7ef8138" providerId="LiveId" clId="{4F20B61E-ED31-4ED1-B1CB-53FDB45B9688}" dt="2023-08-11T07:16:08.266" v="323" actId="1036"/>
          <ac:cxnSpMkLst>
            <pc:docMk/>
            <pc:sldMk cId="754667137" sldId="386"/>
            <ac:cxnSpMk id="84" creationId="{85798A49-4654-BF16-EA6F-C7F808DE531E}"/>
          </ac:cxnSpMkLst>
        </pc:cxnChg>
      </pc:sldChg>
      <pc:sldChg chg="modSp mod">
        <pc:chgData name="代數白痴 顧" userId="316db6a4f7ef8138" providerId="LiveId" clId="{4F20B61E-ED31-4ED1-B1CB-53FDB45B9688}" dt="2023-08-11T07:37:02.687" v="419" actId="207"/>
        <pc:sldMkLst>
          <pc:docMk/>
          <pc:sldMk cId="731354489" sldId="387"/>
        </pc:sldMkLst>
        <pc:spChg chg="mod">
          <ac:chgData name="代數白痴 顧" userId="316db6a4f7ef8138" providerId="LiveId" clId="{4F20B61E-ED31-4ED1-B1CB-53FDB45B9688}" dt="2023-08-11T07:37:02.687" v="419" actId="207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4F20B61E-ED31-4ED1-B1CB-53FDB45B9688}" dt="2023-08-11T07:36:39.376" v="401" actId="1036"/>
          <ac:spMkLst>
            <pc:docMk/>
            <pc:sldMk cId="731354489" sldId="387"/>
            <ac:spMk id="85" creationId="{FD9877AB-90D9-85AC-8B35-7C59154D6CA1}"/>
          </ac:spMkLst>
        </pc:spChg>
        <pc:spChg chg="mod">
          <ac:chgData name="代數白痴 顧" userId="316db6a4f7ef8138" providerId="LiveId" clId="{4F20B61E-ED31-4ED1-B1CB-53FDB45B9688}" dt="2023-08-11T07:36:39.376" v="401" actId="1036"/>
          <ac:spMkLst>
            <pc:docMk/>
            <pc:sldMk cId="731354489" sldId="387"/>
            <ac:spMk id="86" creationId="{7A8B1BF8-834A-95B0-07DE-5087C19188C0}"/>
          </ac:spMkLst>
        </pc:spChg>
        <pc:spChg chg="mod">
          <ac:chgData name="代數白痴 顧" userId="316db6a4f7ef8138" providerId="LiveId" clId="{4F20B61E-ED31-4ED1-B1CB-53FDB45B9688}" dt="2023-08-11T07:36:39.376" v="401" actId="1036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4F20B61E-ED31-4ED1-B1CB-53FDB45B9688}" dt="2023-08-11T07:36:57.053" v="418" actId="20577"/>
          <ac:spMkLst>
            <pc:docMk/>
            <pc:sldMk cId="731354489" sldId="387"/>
            <ac:spMk id="101" creationId="{665D392D-19FC-71B5-434C-0ABBBC91FB85}"/>
          </ac:spMkLst>
        </pc:spChg>
        <pc:cxnChg chg="mod">
          <ac:chgData name="代數白痴 顧" userId="316db6a4f7ef8138" providerId="LiveId" clId="{4F20B61E-ED31-4ED1-B1CB-53FDB45B9688}" dt="2023-08-11T07:36:39.376" v="401" actId="1036"/>
          <ac:cxnSpMkLst>
            <pc:docMk/>
            <pc:sldMk cId="731354489" sldId="387"/>
            <ac:cxnSpMk id="84" creationId="{85798A49-4654-BF16-EA6F-C7F808DE531E}"/>
          </ac:cxnSpMkLst>
        </pc:cxnChg>
      </pc:sldChg>
      <pc:sldChg chg="delSp modSp mod">
        <pc:chgData name="代數白痴 顧" userId="316db6a4f7ef8138" providerId="LiveId" clId="{4F20B61E-ED31-4ED1-B1CB-53FDB45B9688}" dt="2023-08-12T03:16:32.008" v="1391" actId="1036"/>
        <pc:sldMkLst>
          <pc:docMk/>
          <pc:sldMk cId="3686676960" sldId="388"/>
        </pc:sldMkLst>
        <pc:spChg chg="mod">
          <ac:chgData name="代數白痴 顧" userId="316db6a4f7ef8138" providerId="LiveId" clId="{4F20B61E-ED31-4ED1-B1CB-53FDB45B9688}" dt="2023-08-12T03:16:00.441" v="1352" actId="20577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4F20B61E-ED31-4ED1-B1CB-53FDB45B9688}" dt="2023-08-12T03:16:14.351" v="1353" actId="948"/>
          <ac:spMkLst>
            <pc:docMk/>
            <pc:sldMk cId="3686676960" sldId="388"/>
            <ac:spMk id="89" creationId="{9E8FE398-ED8E-E5DE-BD50-E0471252FAF6}"/>
          </ac:spMkLst>
        </pc:spChg>
        <pc:spChg chg="mod">
          <ac:chgData name="代數白痴 顧" userId="316db6a4f7ef8138" providerId="LiveId" clId="{4F20B61E-ED31-4ED1-B1CB-53FDB45B9688}" dt="2023-08-12T03:16:32.008" v="1391" actId="1036"/>
          <ac:spMkLst>
            <pc:docMk/>
            <pc:sldMk cId="3686676960" sldId="388"/>
            <ac:spMk id="101" creationId="{665D392D-19FC-71B5-434C-0ABBBC91FB85}"/>
          </ac:spMkLst>
        </pc:spChg>
        <pc:grpChg chg="mod">
          <ac:chgData name="代數白痴 顧" userId="316db6a4f7ef8138" providerId="LiveId" clId="{4F20B61E-ED31-4ED1-B1CB-53FDB45B9688}" dt="2023-08-12T03:16:21.419" v="1374" actId="1035"/>
          <ac:grpSpMkLst>
            <pc:docMk/>
            <pc:sldMk cId="3686676960" sldId="388"/>
            <ac:grpSpMk id="5" creationId="{4BAA3B68-1C7B-0A3C-CDE3-3D592655F73E}"/>
          </ac:grpSpMkLst>
        </pc:grpChg>
        <pc:picChg chg="del mod">
          <ac:chgData name="代數白痴 顧" userId="316db6a4f7ef8138" providerId="LiveId" clId="{4F20B61E-ED31-4ED1-B1CB-53FDB45B9688}" dt="2023-08-11T07:38:43.405" v="457" actId="478"/>
          <ac:picMkLst>
            <pc:docMk/>
            <pc:sldMk cId="3686676960" sldId="388"/>
            <ac:picMk id="6" creationId="{E8BD243C-81E3-BE53-9D4D-51A1C3F24BE7}"/>
          </ac:picMkLst>
        </pc:picChg>
      </pc:sldChg>
      <pc:sldChg chg="del">
        <pc:chgData name="代數白痴 顧" userId="316db6a4f7ef8138" providerId="LiveId" clId="{4F20B61E-ED31-4ED1-B1CB-53FDB45B9688}" dt="2023-08-11T07:16:40.735" v="329" actId="2696"/>
        <pc:sldMkLst>
          <pc:docMk/>
          <pc:sldMk cId="3837981058" sldId="389"/>
        </pc:sldMkLst>
      </pc:sldChg>
      <pc:sldChg chg="del">
        <pc:chgData name="代數白痴 顧" userId="316db6a4f7ef8138" providerId="LiveId" clId="{4F20B61E-ED31-4ED1-B1CB-53FDB45B9688}" dt="2023-08-11T07:16:37.796" v="328" actId="2696"/>
        <pc:sldMkLst>
          <pc:docMk/>
          <pc:sldMk cId="2141944949" sldId="390"/>
        </pc:sldMkLst>
      </pc:sldChg>
      <pc:sldChg chg="del">
        <pc:chgData name="代數白痴 顧" userId="316db6a4f7ef8138" providerId="LiveId" clId="{4F20B61E-ED31-4ED1-B1CB-53FDB45B9688}" dt="2023-08-11T07:34:37.689" v="330" actId="2696"/>
        <pc:sldMkLst>
          <pc:docMk/>
          <pc:sldMk cId="3176852412" sldId="391"/>
        </pc:sldMkLst>
      </pc:sldChg>
    </pc:docChg>
  </pc:docChgLst>
  <pc:docChgLst>
    <pc:chgData name="代數白痴 顧" userId="316db6a4f7ef8138" providerId="LiveId" clId="{EAB598B5-D2A8-4AD7-B11D-3047CB671D66}"/>
    <pc:docChg chg="undo custSel addSld delSld modSld">
      <pc:chgData name="代數白痴 顧" userId="316db6a4f7ef8138" providerId="LiveId" clId="{EAB598B5-D2A8-4AD7-B11D-3047CB671D66}" dt="2023-09-01T05:39:35.757" v="4034"/>
      <pc:docMkLst>
        <pc:docMk/>
      </pc:docMkLst>
      <pc:sldChg chg="addSp delSp modSp mod modTransition delAnim modAnim">
        <pc:chgData name="代數白痴 顧" userId="316db6a4f7ef8138" providerId="LiveId" clId="{EAB598B5-D2A8-4AD7-B11D-3047CB671D66}" dt="2023-09-01T05:39:35.756" v="4033"/>
        <pc:sldMkLst>
          <pc:docMk/>
          <pc:sldMk cId="754667137" sldId="386"/>
        </pc:sldMkLst>
        <pc:spChg chg="mod">
          <ac:chgData name="代數白痴 顧" userId="316db6a4f7ef8138" providerId="LiveId" clId="{EAB598B5-D2A8-4AD7-B11D-3047CB671D66}" dt="2023-09-01T05:12:09.664" v="1417"/>
          <ac:spMkLst>
            <pc:docMk/>
            <pc:sldMk cId="754667137" sldId="386"/>
            <ac:spMk id="5" creationId="{3F5D0317-5E97-898C-8965-79B0B9AAAE55}"/>
          </ac:spMkLst>
        </pc:spChg>
        <pc:spChg chg="mod">
          <ac:chgData name="代數白痴 顧" userId="316db6a4f7ef8138" providerId="LiveId" clId="{EAB598B5-D2A8-4AD7-B11D-3047CB671D66}" dt="2023-09-01T05:12:09.664" v="1417"/>
          <ac:spMkLst>
            <pc:docMk/>
            <pc:sldMk cId="754667137" sldId="386"/>
            <ac:spMk id="6" creationId="{BFB73100-5741-C406-1686-94FB1B8B5663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16" creationId="{786BCFBC-8A23-35E4-F27C-45A373071EC1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17" creationId="{61AE351D-AEA3-6A48-E37B-9FC59E812BF0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21" creationId="{B8680377-98D8-0C74-6FF2-9B3A88B505EF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22" creationId="{50BF37CC-094D-8319-0BD5-BF6D28E75AB1}"/>
          </ac:spMkLst>
        </pc:spChg>
        <pc:spChg chg="mod">
          <ac:chgData name="代數白痴 顧" userId="316db6a4f7ef8138" providerId="LiveId" clId="{EAB598B5-D2A8-4AD7-B11D-3047CB671D66}" dt="2023-09-01T05:01:10.715" v="600" actId="20577"/>
          <ac:spMkLst>
            <pc:docMk/>
            <pc:sldMk cId="754667137" sldId="386"/>
            <ac:spMk id="23" creationId="{00000000-0000-0000-0000-000000000000}"/>
          </ac:spMkLst>
        </pc:spChg>
        <pc:spChg chg="del mod">
          <ac:chgData name="代數白痴 顧" userId="316db6a4f7ef8138" providerId="LiveId" clId="{EAB598B5-D2A8-4AD7-B11D-3047CB671D66}" dt="2023-09-01T05:01:28.138" v="607" actId="478"/>
          <ac:spMkLst>
            <pc:docMk/>
            <pc:sldMk cId="754667137" sldId="386"/>
            <ac:spMk id="24" creationId="{7780B507-0DEE-8B0F-FD39-5371E965FFF2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26" creationId="{3647A7E5-7542-73F3-9738-B0B6B46A26DD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41" creationId="{FE7FC183-C53C-A0D6-8EEB-C4D30AC48FC6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43" creationId="{89172697-37DA-9F23-79F4-311EE1AC2868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44" creationId="{36701285-D2B2-1F6D-61CD-8EF927E8E2EE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45" creationId="{012E1CB7-7490-7BF5-3B7A-350C451630CA}"/>
          </ac:spMkLst>
        </pc:spChg>
        <pc:spChg chg="del">
          <ac:chgData name="代數白痴 顧" userId="316db6a4f7ef8138" providerId="LiveId" clId="{EAB598B5-D2A8-4AD7-B11D-3047CB671D66}" dt="2023-09-01T05:01:13.937" v="601" actId="478"/>
          <ac:spMkLst>
            <pc:docMk/>
            <pc:sldMk cId="754667137" sldId="386"/>
            <ac:spMk id="54" creationId="{070EA591-85B1-51E3-AF6C-26DBF2B1697C}"/>
          </ac:spMkLst>
        </pc:spChg>
        <pc:spChg chg="mod">
          <ac:chgData name="代數白痴 顧" userId="316db6a4f7ef8138" providerId="LiveId" clId="{EAB598B5-D2A8-4AD7-B11D-3047CB671D66}" dt="2023-09-01T05:06:54.248" v="1124" actId="20577"/>
          <ac:spMkLst>
            <pc:docMk/>
            <pc:sldMk cId="754667137" sldId="386"/>
            <ac:spMk id="60" creationId="{90ECAF3B-FFFF-A531-AFBE-31708C7D891C}"/>
          </ac:spMkLst>
        </pc:spChg>
        <pc:spChg chg="del mod topLvl">
          <ac:chgData name="代數白痴 顧" userId="316db6a4f7ef8138" providerId="LiveId" clId="{EAB598B5-D2A8-4AD7-B11D-3047CB671D66}" dt="2023-09-01T05:01:21.743" v="604" actId="478"/>
          <ac:spMkLst>
            <pc:docMk/>
            <pc:sldMk cId="754667137" sldId="386"/>
            <ac:spMk id="68" creationId="{AFFC8F8F-577F-80DA-58C8-0886F64110EF}"/>
          </ac:spMkLst>
        </pc:spChg>
        <pc:spChg chg="mod">
          <ac:chgData name="代數白痴 顧" userId="316db6a4f7ef8138" providerId="LiveId" clId="{EAB598B5-D2A8-4AD7-B11D-3047CB671D66}" dt="2023-09-01T05:10:36.795" v="1339" actId="1036"/>
          <ac:spMkLst>
            <pc:docMk/>
            <pc:sldMk cId="754667137" sldId="386"/>
            <ac:spMk id="85" creationId="{FD9877AB-90D9-85AC-8B35-7C59154D6CA1}"/>
          </ac:spMkLst>
        </pc:spChg>
        <pc:spChg chg="mod">
          <ac:chgData name="代數白痴 顧" userId="316db6a4f7ef8138" providerId="LiveId" clId="{EAB598B5-D2A8-4AD7-B11D-3047CB671D66}" dt="2023-09-01T05:10:36.795" v="1339" actId="1036"/>
          <ac:spMkLst>
            <pc:docMk/>
            <pc:sldMk cId="754667137" sldId="386"/>
            <ac:spMk id="86" creationId="{7A8B1BF8-834A-95B0-07DE-5087C19188C0}"/>
          </ac:spMkLst>
        </pc:spChg>
        <pc:spChg chg="mod">
          <ac:chgData name="代數白痴 顧" userId="316db6a4f7ef8138" providerId="LiveId" clId="{EAB598B5-D2A8-4AD7-B11D-3047CB671D66}" dt="2023-09-01T05:11:07.944" v="1354" actId="1035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EAB598B5-D2A8-4AD7-B11D-3047CB671D66}" dt="2023-09-01T05:01:35.457" v="608" actId="165"/>
          <ac:spMkLst>
            <pc:docMk/>
            <pc:sldMk cId="754667137" sldId="386"/>
            <ac:spMk id="101" creationId="{665D392D-19FC-71B5-434C-0ABBBC91FB85}"/>
          </ac:spMkLst>
        </pc:spChg>
        <pc:grpChg chg="mod topLvl">
          <ac:chgData name="代數白痴 顧" userId="316db6a4f7ef8138" providerId="LiveId" clId="{EAB598B5-D2A8-4AD7-B11D-3047CB671D66}" dt="2023-09-01T05:01:35.457" v="608" actId="165"/>
          <ac:grpSpMkLst>
            <pc:docMk/>
            <pc:sldMk cId="754667137" sldId="386"/>
            <ac:grpSpMk id="2" creationId="{9204BB33-F861-B3E8-E94D-762DF3B9352D}"/>
          </ac:grpSpMkLst>
        </pc:grpChg>
        <pc:grpChg chg="add mod">
          <ac:chgData name="代數白痴 顧" userId="316db6a4f7ef8138" providerId="LiveId" clId="{EAB598B5-D2A8-4AD7-B11D-3047CB671D66}" dt="2023-09-01T05:12:20.069" v="1419" actId="1076"/>
          <ac:grpSpMkLst>
            <pc:docMk/>
            <pc:sldMk cId="754667137" sldId="386"/>
            <ac:grpSpMk id="4" creationId="{2F85DEEC-F410-128C-1455-19E0BD596438}"/>
          </ac:grpSpMkLst>
        </pc:grpChg>
        <pc:grpChg chg="del mod topLvl">
          <ac:chgData name="代數白痴 顧" userId="316db6a4f7ef8138" providerId="LiveId" clId="{EAB598B5-D2A8-4AD7-B11D-3047CB671D66}" dt="2023-09-01T05:01:35.457" v="608" actId="165"/>
          <ac:grpSpMkLst>
            <pc:docMk/>
            <pc:sldMk cId="754667137" sldId="386"/>
            <ac:grpSpMk id="46" creationId="{6D2948CC-6914-0170-872D-C1FBE759F2E2}"/>
          </ac:grpSpMkLst>
        </pc:grpChg>
        <pc:grpChg chg="del">
          <ac:chgData name="代數白痴 顧" userId="316db6a4f7ef8138" providerId="LiveId" clId="{EAB598B5-D2A8-4AD7-B11D-3047CB671D66}" dt="2023-09-01T05:01:17.902" v="602" actId="165"/>
          <ac:grpSpMkLst>
            <pc:docMk/>
            <pc:sldMk cId="754667137" sldId="386"/>
            <ac:grpSpMk id="69" creationId="{FAC8FAB2-0F0D-7A45-9B4F-8BA9C3467511}"/>
          </ac:grpSpMkLst>
        </pc:grpChg>
        <pc:cxnChg chg="del">
          <ac:chgData name="代數白痴 顧" userId="316db6a4f7ef8138" providerId="LiveId" clId="{EAB598B5-D2A8-4AD7-B11D-3047CB671D66}" dt="2023-09-01T05:01:13.937" v="601" actId="478"/>
          <ac:cxnSpMkLst>
            <pc:docMk/>
            <pc:sldMk cId="754667137" sldId="386"/>
            <ac:cxnSpMk id="48" creationId="{34F7CA17-0DBB-0D88-F9F9-12AB3DE6F087}"/>
          </ac:cxnSpMkLst>
        </pc:cxnChg>
        <pc:cxnChg chg="del">
          <ac:chgData name="代數白痴 顧" userId="316db6a4f7ef8138" providerId="LiveId" clId="{EAB598B5-D2A8-4AD7-B11D-3047CB671D66}" dt="2023-09-01T05:01:13.937" v="601" actId="478"/>
          <ac:cxnSpMkLst>
            <pc:docMk/>
            <pc:sldMk cId="754667137" sldId="386"/>
            <ac:cxnSpMk id="51" creationId="{B78F1F07-CB78-DD13-4B03-F462834E61B7}"/>
          </ac:cxnSpMkLst>
        </pc:cxnChg>
        <pc:cxnChg chg="del">
          <ac:chgData name="代數白痴 顧" userId="316db6a4f7ef8138" providerId="LiveId" clId="{EAB598B5-D2A8-4AD7-B11D-3047CB671D66}" dt="2023-09-01T05:01:13.937" v="601" actId="478"/>
          <ac:cxnSpMkLst>
            <pc:docMk/>
            <pc:sldMk cId="754667137" sldId="386"/>
            <ac:cxnSpMk id="53" creationId="{D4CDB659-1B44-BAC7-721F-89C4559EF5B6}"/>
          </ac:cxnSpMkLst>
        </pc:cxnChg>
        <pc:cxnChg chg="del">
          <ac:chgData name="代數白痴 顧" userId="316db6a4f7ef8138" providerId="LiveId" clId="{EAB598B5-D2A8-4AD7-B11D-3047CB671D66}" dt="2023-09-01T05:01:13.937" v="601" actId="478"/>
          <ac:cxnSpMkLst>
            <pc:docMk/>
            <pc:sldMk cId="754667137" sldId="386"/>
            <ac:cxnSpMk id="59" creationId="{42A91013-FBDA-14A7-3C0A-5C270E47904E}"/>
          </ac:cxnSpMkLst>
        </pc:cxnChg>
        <pc:cxnChg chg="del">
          <ac:chgData name="代數白痴 顧" userId="316db6a4f7ef8138" providerId="LiveId" clId="{EAB598B5-D2A8-4AD7-B11D-3047CB671D66}" dt="2023-09-01T05:01:13.937" v="601" actId="478"/>
          <ac:cxnSpMkLst>
            <pc:docMk/>
            <pc:sldMk cId="754667137" sldId="386"/>
            <ac:cxnSpMk id="63" creationId="{ADB2525F-2D61-9F19-4D50-A1CE75BD97E2}"/>
          </ac:cxnSpMkLst>
        </pc:cxnChg>
        <pc:cxnChg chg="del mod topLvl">
          <ac:chgData name="代數白痴 顧" userId="316db6a4f7ef8138" providerId="LiveId" clId="{EAB598B5-D2A8-4AD7-B11D-3047CB671D66}" dt="2023-09-01T05:01:22.959" v="606" actId="478"/>
          <ac:cxnSpMkLst>
            <pc:docMk/>
            <pc:sldMk cId="754667137" sldId="386"/>
            <ac:cxnSpMk id="65" creationId="{95286DDA-3D94-356A-F100-02D31B63061F}"/>
          </ac:cxnSpMkLst>
        </pc:cxnChg>
        <pc:cxnChg chg="del mod topLvl">
          <ac:chgData name="代數白痴 顧" userId="316db6a4f7ef8138" providerId="LiveId" clId="{EAB598B5-D2A8-4AD7-B11D-3047CB671D66}" dt="2023-09-01T05:01:22.308" v="605" actId="478"/>
          <ac:cxnSpMkLst>
            <pc:docMk/>
            <pc:sldMk cId="754667137" sldId="386"/>
            <ac:cxnSpMk id="67" creationId="{E7BF4662-109A-2E5A-3848-60ACC50F9F3F}"/>
          </ac:cxnSpMkLst>
        </pc:cxnChg>
        <pc:cxnChg chg="mod">
          <ac:chgData name="代數白痴 顧" userId="316db6a4f7ef8138" providerId="LiveId" clId="{EAB598B5-D2A8-4AD7-B11D-3047CB671D66}" dt="2023-09-01T05:12:17.365" v="1418" actId="14100"/>
          <ac:cxnSpMkLst>
            <pc:docMk/>
            <pc:sldMk cId="754667137" sldId="386"/>
            <ac:cxnSpMk id="84" creationId="{85798A49-4654-BF16-EA6F-C7F808DE531E}"/>
          </ac:cxnSpMkLst>
        </pc:cxnChg>
      </pc:sldChg>
      <pc:sldChg chg="addSp delSp modSp mod modTransition modAnim modNotesTx">
        <pc:chgData name="代數白痴 顧" userId="316db6a4f7ef8138" providerId="LiveId" clId="{EAB598B5-D2A8-4AD7-B11D-3047CB671D66}" dt="2023-09-01T05:39:35.754" v="4032"/>
        <pc:sldMkLst>
          <pc:docMk/>
          <pc:sldMk cId="731354489" sldId="387"/>
        </pc:sldMkLst>
        <pc:spChg chg="mod">
          <ac:chgData name="代數白痴 顧" userId="316db6a4f7ef8138" providerId="LiveId" clId="{EAB598B5-D2A8-4AD7-B11D-3047CB671D66}" dt="2023-09-01T05:10:22.544" v="1308" actId="1035"/>
          <ac:spMkLst>
            <pc:docMk/>
            <pc:sldMk cId="731354489" sldId="387"/>
            <ac:spMk id="7" creationId="{B0096290-3663-9075-B956-0AE9868927D8}"/>
          </ac:spMkLst>
        </pc:spChg>
        <pc:spChg chg="mod">
          <ac:chgData name="代數白痴 顧" userId="316db6a4f7ef8138" providerId="LiveId" clId="{EAB598B5-D2A8-4AD7-B11D-3047CB671D66}" dt="2023-09-01T05:10:22.544" v="1308" actId="1035"/>
          <ac:spMkLst>
            <pc:docMk/>
            <pc:sldMk cId="731354489" sldId="387"/>
            <ac:spMk id="9" creationId="{8AA9346C-DDDA-D585-DDA6-CC633F82C8F8}"/>
          </ac:spMkLst>
        </pc:spChg>
        <pc:spChg chg="mod">
          <ac:chgData name="代數白痴 顧" userId="316db6a4f7ef8138" providerId="LiveId" clId="{EAB598B5-D2A8-4AD7-B11D-3047CB671D66}" dt="2023-09-01T05:10:22.544" v="1308" actId="1035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EAB598B5-D2A8-4AD7-B11D-3047CB671D66}" dt="2023-09-01T05:00:47.437" v="546" actId="20577"/>
          <ac:spMkLst>
            <pc:docMk/>
            <pc:sldMk cId="731354489" sldId="387"/>
            <ac:spMk id="11" creationId="{E1DEF969-CD1F-71E8-E876-61349B137731}"/>
          </ac:spMkLst>
        </pc:spChg>
        <pc:spChg chg="mod">
          <ac:chgData name="代數白痴 顧" userId="316db6a4f7ef8138" providerId="LiveId" clId="{EAB598B5-D2A8-4AD7-B11D-3047CB671D66}" dt="2023-09-01T04:52:49.277" v="59" actId="20577"/>
          <ac:spMkLst>
            <pc:docMk/>
            <pc:sldMk cId="731354489" sldId="387"/>
            <ac:spMk id="23" creationId="{00000000-0000-0000-0000-000000000000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31" creationId="{949395A3-A68D-7C43-5026-06344DE11B80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32" creationId="{5BB65D08-6178-6747-2B47-B12B77329CA0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33" creationId="{1E63A40C-56A3-6C9E-71B5-DF6D8295F2A7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37" creationId="{4A0C1AE2-1A85-087A-9B4D-6D78CAD96CBB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38" creationId="{5A3473BA-7CE7-6A35-682D-CBB9D0EFE021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39" creationId="{994B316E-D340-90C6-5A90-1800C1248AEB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40" creationId="{4CB3890C-C0F1-77E8-E53A-F94EF219D6BD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41" creationId="{228AFE7E-43AE-1CF4-6A4E-889441158493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42" creationId="{55FD2B85-CE92-3918-7E75-09D90AA20404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43" creationId="{7DD32779-8DB9-8C1F-9C07-46D1C0918C59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44" creationId="{E45EC70C-BB38-B6E1-ADD3-BFD8C7E41515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53" creationId="{3CC083CA-A494-41BA-3E2E-CAFC227C824A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58" creationId="{AAFDAFB2-A6D3-52AC-78E8-EBFE6B12A2FE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59" creationId="{25C7889E-B2E4-414B-1B06-2E286436E21C}"/>
          </ac:spMkLst>
        </pc:spChg>
        <pc:spChg chg="mod">
          <ac:chgData name="代數白痴 顧" userId="316db6a4f7ef8138" providerId="LiveId" clId="{EAB598B5-D2A8-4AD7-B11D-3047CB671D66}" dt="2023-09-01T04:58:07.216" v="337" actId="20577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61" creationId="{A656491B-80CD-C698-A02B-F160221609E5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62" creationId="{919F8878-F6A3-8C3A-AF93-2A38C0BA108F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63" creationId="{EB471426-B7C4-8B0B-DBB6-755F169B64DC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64" creationId="{AEABBCAE-AB21-964F-EC80-CEFD69834060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65" creationId="{7DB9A76F-B25B-E6B9-1498-26DE362ADC39}"/>
          </ac:spMkLst>
        </pc:spChg>
        <pc:grpChg chg="mod topLvl">
          <ac:chgData name="代數白痴 顧" userId="316db6a4f7ef8138" providerId="LiveId" clId="{EAB598B5-D2A8-4AD7-B11D-3047CB671D66}" dt="2023-09-01T04:53:08.990" v="62" actId="165"/>
          <ac:grpSpMkLst>
            <pc:docMk/>
            <pc:sldMk cId="731354489" sldId="387"/>
            <ac:grpSpMk id="5" creationId="{89C8AF9F-0B58-DD6F-FB5C-42B7BE73955B}"/>
          </ac:grpSpMkLst>
        </pc:grpChg>
        <pc:grpChg chg="del mod topLvl">
          <ac:chgData name="代數白痴 顧" userId="316db6a4f7ef8138" providerId="LiveId" clId="{EAB598B5-D2A8-4AD7-B11D-3047CB671D66}" dt="2023-09-01T04:53:13.949" v="63" actId="478"/>
          <ac:grpSpMkLst>
            <pc:docMk/>
            <pc:sldMk cId="731354489" sldId="387"/>
            <ac:grpSpMk id="66" creationId="{750D1252-A5C0-324A-EDC0-6C6BC70065B6}"/>
          </ac:grpSpMkLst>
        </pc:grpChg>
        <pc:grpChg chg="del">
          <ac:chgData name="代數白痴 顧" userId="316db6a4f7ef8138" providerId="LiveId" clId="{EAB598B5-D2A8-4AD7-B11D-3047CB671D66}" dt="2023-09-01T04:53:08.990" v="62" actId="165"/>
          <ac:grpSpMkLst>
            <pc:docMk/>
            <pc:sldMk cId="731354489" sldId="387"/>
            <ac:grpSpMk id="68" creationId="{4A9078C1-078A-4716-B6B3-4312D71FD86F}"/>
          </ac:grpSpMkLst>
        </pc:grpChg>
        <pc:inkChg chg="add del">
          <ac:chgData name="代數白痴 顧" userId="316db6a4f7ef8138" providerId="LiveId" clId="{EAB598B5-D2A8-4AD7-B11D-3047CB671D66}" dt="2023-09-01T05:33:31.012" v="4020" actId="478"/>
          <ac:inkMkLst>
            <pc:docMk/>
            <pc:sldMk cId="731354489" sldId="387"/>
            <ac:inkMk id="3" creationId="{3657AAAE-490F-10B3-630A-C15740F459CB}"/>
          </ac:inkMkLst>
        </pc:inkChg>
        <pc:inkChg chg="del">
          <ac:chgData name="代數白痴 顧" userId="316db6a4f7ef8138" providerId="LiveId" clId="{EAB598B5-D2A8-4AD7-B11D-3047CB671D66}" dt="2023-09-01T04:51:58.382" v="38" actId="478"/>
          <ac:inkMkLst>
            <pc:docMk/>
            <pc:sldMk cId="731354489" sldId="387"/>
            <ac:inkMk id="69" creationId="{F54F9E30-A913-9315-B310-65C59347C47B}"/>
          </ac:inkMkLst>
        </pc:inkChg>
        <pc:cxnChg chg="mod">
          <ac:chgData name="代數白痴 顧" userId="316db6a4f7ef8138" providerId="LiveId" clId="{EAB598B5-D2A8-4AD7-B11D-3047CB671D66}" dt="2023-09-01T05:10:22.544" v="1308" actId="1035"/>
          <ac:cxnSpMkLst>
            <pc:docMk/>
            <pc:sldMk cId="731354489" sldId="387"/>
            <ac:cxnSpMk id="6" creationId="{A7B11E46-14D2-3034-B912-07129D071934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17" creationId="{1B107878-927A-C8BA-E3A7-C1D0312F75AC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18" creationId="{86AA9421-82AB-2343-6F85-4FA8E7FC452C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19" creationId="{5B12B0FB-B43F-A5A1-150A-A5B87CDB268E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25" creationId="{1A388EA8-9791-AB2F-30AB-04FCE294609C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26" creationId="{CC0A77D2-F5A5-A872-1732-9B4BF07892C4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27" creationId="{E50EB469-B627-A30D-95D1-A779D0B89A76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28" creationId="{0C580756-148E-4D06-80FF-E0D8A64DCA6C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29" creationId="{DE312AAB-9085-675F-4B7B-0F8BB910D007}"/>
          </ac:cxnSpMkLst>
        </pc:cxnChg>
        <pc:cxnChg chg="del mod">
          <ac:chgData name="代數白痴 顧" userId="316db6a4f7ef8138" providerId="LiveId" clId="{EAB598B5-D2A8-4AD7-B11D-3047CB671D66}" dt="2023-09-01T04:53:00.606" v="61" actId="478"/>
          <ac:cxnSpMkLst>
            <pc:docMk/>
            <pc:sldMk cId="731354489" sldId="387"/>
            <ac:cxnSpMk id="35" creationId="{BCE859DC-CEFA-E43E-9197-F1DE2F9F6810}"/>
          </ac:cxnSpMkLst>
        </pc:cxnChg>
        <pc:cxnChg chg="del mod topLvl">
          <ac:chgData name="代數白痴 顧" userId="316db6a4f7ef8138" providerId="LiveId" clId="{EAB598B5-D2A8-4AD7-B11D-3047CB671D66}" dt="2023-09-01T04:53:17.514" v="64" actId="478"/>
          <ac:cxnSpMkLst>
            <pc:docMk/>
            <pc:sldMk cId="731354489" sldId="387"/>
            <ac:cxnSpMk id="47" creationId="{BEBB481B-EDC5-6F9C-D485-2BCEE0210E16}"/>
          </ac:cxnSpMkLst>
        </pc:cxnChg>
        <pc:cxnChg chg="del mod topLvl">
          <ac:chgData name="代數白痴 顧" userId="316db6a4f7ef8138" providerId="LiveId" clId="{EAB598B5-D2A8-4AD7-B11D-3047CB671D66}" dt="2023-09-01T04:53:17.514" v="64" actId="478"/>
          <ac:cxnSpMkLst>
            <pc:docMk/>
            <pc:sldMk cId="731354489" sldId="387"/>
            <ac:cxnSpMk id="49" creationId="{454BE37C-44F5-AC6F-AF5C-DEA9351D00F8}"/>
          </ac:cxnSpMkLst>
        </pc:cxnChg>
        <pc:cxnChg chg="del mod topLvl">
          <ac:chgData name="代數白痴 顧" userId="316db6a4f7ef8138" providerId="LiveId" clId="{EAB598B5-D2A8-4AD7-B11D-3047CB671D66}" dt="2023-09-01T04:53:17.514" v="64" actId="478"/>
          <ac:cxnSpMkLst>
            <pc:docMk/>
            <pc:sldMk cId="731354489" sldId="387"/>
            <ac:cxnSpMk id="50" creationId="{5EF7D277-9EB1-D83F-E1F4-76539036F0F5}"/>
          </ac:cxnSpMkLst>
        </pc:cxnChg>
        <pc:cxnChg chg="del mod topLvl">
          <ac:chgData name="代數白痴 顧" userId="316db6a4f7ef8138" providerId="LiveId" clId="{EAB598B5-D2A8-4AD7-B11D-3047CB671D66}" dt="2023-09-01T04:53:17.514" v="64" actId="478"/>
          <ac:cxnSpMkLst>
            <pc:docMk/>
            <pc:sldMk cId="731354489" sldId="387"/>
            <ac:cxnSpMk id="51" creationId="{EA1F8AE3-3C74-0E8D-2AB4-42216B0E226F}"/>
          </ac:cxnSpMkLst>
        </pc:cxnChg>
        <pc:cxnChg chg="del mod topLvl">
          <ac:chgData name="代數白痴 顧" userId="316db6a4f7ef8138" providerId="LiveId" clId="{EAB598B5-D2A8-4AD7-B11D-3047CB671D66}" dt="2023-09-01T04:53:17.514" v="64" actId="478"/>
          <ac:cxnSpMkLst>
            <pc:docMk/>
            <pc:sldMk cId="731354489" sldId="387"/>
            <ac:cxnSpMk id="52" creationId="{B0123CA4-0354-70B0-9BCE-BCB20BAC62CE}"/>
          </ac:cxnSpMkLst>
        </pc:cxnChg>
        <pc:cxnChg chg="mod">
          <ac:chgData name="代數白痴 顧" userId="316db6a4f7ef8138" providerId="LiveId" clId="{EAB598B5-D2A8-4AD7-B11D-3047CB671D66}" dt="2023-09-01T04:53:13.949" v="63" actId="478"/>
          <ac:cxnSpMkLst>
            <pc:docMk/>
            <pc:sldMk cId="731354489" sldId="387"/>
            <ac:cxnSpMk id="55" creationId="{B382BCDE-BE3B-87A9-A4F1-EEB27C982F0A}"/>
          </ac:cxnSpMkLst>
        </pc:cxnChg>
        <pc:cxnChg chg="mod">
          <ac:chgData name="代數白痴 顧" userId="316db6a4f7ef8138" providerId="LiveId" clId="{EAB598B5-D2A8-4AD7-B11D-3047CB671D66}" dt="2023-09-01T04:53:13.949" v="63" actId="478"/>
          <ac:cxnSpMkLst>
            <pc:docMk/>
            <pc:sldMk cId="731354489" sldId="387"/>
            <ac:cxnSpMk id="57" creationId="{C3357096-EF50-79FB-4027-2C5D917ECF0E}"/>
          </ac:cxnSpMkLst>
        </pc:cxnChg>
      </pc:sldChg>
      <pc:sldChg chg="del">
        <pc:chgData name="代數白痴 顧" userId="316db6a4f7ef8138" providerId="LiveId" clId="{EAB598B5-D2A8-4AD7-B11D-3047CB671D66}" dt="2023-09-01T05:08:50.837" v="1133" actId="2696"/>
        <pc:sldMkLst>
          <pc:docMk/>
          <pc:sldMk cId="3686676960" sldId="388"/>
        </pc:sldMkLst>
      </pc:sldChg>
      <pc:sldChg chg="modSp mod modTransition modNotesTx">
        <pc:chgData name="代數白痴 顧" userId="316db6a4f7ef8138" providerId="LiveId" clId="{EAB598B5-D2A8-4AD7-B11D-3047CB671D66}" dt="2023-09-01T05:39:35.751" v="4031"/>
        <pc:sldMkLst>
          <pc:docMk/>
          <pc:sldMk cId="151402070" sldId="390"/>
        </pc:sldMkLst>
        <pc:spChg chg="mod">
          <ac:chgData name="代數白痴 顧" userId="316db6a4f7ef8138" providerId="LiveId" clId="{EAB598B5-D2A8-4AD7-B11D-3047CB671D66}" dt="2023-09-01T04:51:53.730" v="37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del">
        <pc:chgData name="代數白痴 顧" userId="316db6a4f7ef8138" providerId="LiveId" clId="{EAB598B5-D2A8-4AD7-B11D-3047CB671D66}" dt="2023-09-01T05:08:50.837" v="1133" actId="2696"/>
        <pc:sldMkLst>
          <pc:docMk/>
          <pc:sldMk cId="3878279706" sldId="391"/>
        </pc:sldMkLst>
      </pc:sldChg>
      <pc:sldChg chg="modSp add mod modTransition">
        <pc:chgData name="代數白痴 顧" userId="316db6a4f7ef8138" providerId="LiveId" clId="{EAB598B5-D2A8-4AD7-B11D-3047CB671D66}" dt="2023-09-01T05:39:35.757" v="4034"/>
        <pc:sldMkLst>
          <pc:docMk/>
          <pc:sldMk cId="2267038628" sldId="392"/>
        </pc:sldMkLst>
        <pc:spChg chg="mod">
          <ac:chgData name="代數白痴 顧" userId="316db6a4f7ef8138" providerId="LiveId" clId="{EAB598B5-D2A8-4AD7-B11D-3047CB671D66}" dt="2023-09-01T05:11:28.507" v="1389" actId="1035"/>
          <ac:spMkLst>
            <pc:docMk/>
            <pc:sldMk cId="2267038628" sldId="392"/>
            <ac:spMk id="6" creationId="{A3EF502E-F5C4-413C-AFDD-06B7D6CFAEAE}"/>
          </ac:spMkLst>
        </pc:spChg>
        <pc:spChg chg="mod">
          <ac:chgData name="代數白痴 顧" userId="316db6a4f7ef8138" providerId="LiveId" clId="{EAB598B5-D2A8-4AD7-B11D-3047CB671D66}" dt="2023-09-01T05:11:28.507" v="1389" actId="1035"/>
          <ac:spMkLst>
            <pc:docMk/>
            <pc:sldMk cId="2267038628" sldId="392"/>
            <ac:spMk id="8" creationId="{B7080E07-AD10-810E-BE74-3E3D9DFEAA34}"/>
          </ac:spMkLst>
        </pc:spChg>
        <pc:spChg chg="mod">
          <ac:chgData name="代數白痴 顧" userId="316db6a4f7ef8138" providerId="LiveId" clId="{EAB598B5-D2A8-4AD7-B11D-3047CB671D66}" dt="2023-09-01T05:11:28.507" v="1389" actId="1035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EAB598B5-D2A8-4AD7-B11D-3047CB671D66}" dt="2023-09-01T05:09:34.778" v="1208" actId="20577"/>
          <ac:spMkLst>
            <pc:docMk/>
            <pc:sldMk cId="2267038628" sldId="392"/>
            <ac:spMk id="60" creationId="{90ECAF3B-FFFF-A531-AFBE-31708C7D891C}"/>
          </ac:spMkLst>
        </pc:spChg>
        <pc:grpChg chg="mod">
          <ac:chgData name="代數白痴 顧" userId="316db6a4f7ef8138" providerId="LiveId" clId="{EAB598B5-D2A8-4AD7-B11D-3047CB671D66}" dt="2023-09-01T05:11:34.818" v="1416" actId="1036"/>
          <ac:grpSpMkLst>
            <pc:docMk/>
            <pc:sldMk cId="2267038628" sldId="392"/>
            <ac:grpSpMk id="17" creationId="{4FF810CC-A9DC-DCAF-144E-08113BA3AD9A}"/>
          </ac:grpSpMkLst>
        </pc:grpChg>
        <pc:cxnChg chg="mod">
          <ac:chgData name="代數白痴 顧" userId="316db6a4f7ef8138" providerId="LiveId" clId="{EAB598B5-D2A8-4AD7-B11D-3047CB671D66}" dt="2023-09-01T05:11:28.507" v="1389" actId="1035"/>
          <ac:cxnSpMkLst>
            <pc:docMk/>
            <pc:sldMk cId="2267038628" sldId="392"/>
            <ac:cxnSpMk id="4" creationId="{83F64235-E818-7663-F7B2-DBAE45A493C5}"/>
          </ac:cxnSpMkLst>
        </pc:cxnChg>
      </pc:sldChg>
    </pc:docChg>
  </pc:docChgLst>
  <pc:docChgLst>
    <pc:chgData name="代數白痴 顧" userId="316db6a4f7ef8138" providerId="LiveId" clId="{8FB85AE7-A0F5-4DA8-97D7-E7F22FB77780}"/>
    <pc:docChg chg="undo custSel addSld delSld modSld">
      <pc:chgData name="代數白痴 顧" userId="316db6a4f7ef8138" providerId="LiveId" clId="{8FB85AE7-A0F5-4DA8-97D7-E7F22FB77780}" dt="2023-08-18T06:04:46.540" v="2336" actId="113"/>
      <pc:docMkLst>
        <pc:docMk/>
      </pc:docMkLst>
      <pc:sldChg chg="del">
        <pc:chgData name="代數白痴 顧" userId="316db6a4f7ef8138" providerId="LiveId" clId="{8FB85AE7-A0F5-4DA8-97D7-E7F22FB77780}" dt="2023-08-18T05:16:47.178" v="20" actId="2696"/>
        <pc:sldMkLst>
          <pc:docMk/>
          <pc:sldMk cId="371298532" sldId="385"/>
        </pc:sldMkLst>
      </pc:sldChg>
      <pc:sldChg chg="addSp delSp modSp mod">
        <pc:chgData name="代數白痴 顧" userId="316db6a4f7ef8138" providerId="LiveId" clId="{8FB85AE7-A0F5-4DA8-97D7-E7F22FB77780}" dt="2023-08-18T06:04:46.540" v="2336" actId="113"/>
        <pc:sldMkLst>
          <pc:docMk/>
          <pc:sldMk cId="754667137" sldId="386"/>
        </pc:sldMkLst>
        <pc:spChg chg="add del">
          <ac:chgData name="代數白痴 顧" userId="316db6a4f7ef8138" providerId="LiveId" clId="{8FB85AE7-A0F5-4DA8-97D7-E7F22FB77780}" dt="2023-08-18T06:00:50.969" v="1916" actId="478"/>
          <ac:spMkLst>
            <pc:docMk/>
            <pc:sldMk cId="754667137" sldId="386"/>
            <ac:spMk id="5" creationId="{253A8C6F-2949-99D4-3203-C7AC06922C8F}"/>
          </ac:spMkLst>
        </pc:spChg>
        <pc:spChg chg="add del mod">
          <ac:chgData name="代數白痴 顧" userId="316db6a4f7ef8138" providerId="LiveId" clId="{8FB85AE7-A0F5-4DA8-97D7-E7F22FB77780}" dt="2023-08-18T06:00:50.969" v="1916" actId="478"/>
          <ac:spMkLst>
            <pc:docMk/>
            <pc:sldMk cId="754667137" sldId="386"/>
            <ac:spMk id="7" creationId="{CD3B62D5-4DBA-721C-19FB-BF28ABFEA968}"/>
          </ac:spMkLst>
        </pc:spChg>
        <pc:spChg chg="add del mod">
          <ac:chgData name="代數白痴 顧" userId="316db6a4f7ef8138" providerId="LiveId" clId="{8FB85AE7-A0F5-4DA8-97D7-E7F22FB77780}" dt="2023-08-18T06:00:50.969" v="1916" actId="478"/>
          <ac:spMkLst>
            <pc:docMk/>
            <pc:sldMk cId="754667137" sldId="386"/>
            <ac:spMk id="8" creationId="{531A3921-0E54-D4A3-D0D1-96487A832626}"/>
          </ac:spMkLst>
        </pc:spChg>
        <pc:spChg chg="add del mod">
          <ac:chgData name="代數白痴 顧" userId="316db6a4f7ef8138" providerId="LiveId" clId="{8FB85AE7-A0F5-4DA8-97D7-E7F22FB77780}" dt="2023-08-18T06:00:50.969" v="1916" actId="478"/>
          <ac:spMkLst>
            <pc:docMk/>
            <pc:sldMk cId="754667137" sldId="386"/>
            <ac:spMk id="9" creationId="{994C41C1-D72E-B7CB-8666-937C27AAD80F}"/>
          </ac:spMkLst>
        </pc:spChg>
        <pc:spChg chg="mod">
          <ac:chgData name="代數白痴 顧" userId="316db6a4f7ef8138" providerId="LiveId" clId="{8FB85AE7-A0F5-4DA8-97D7-E7F22FB77780}" dt="2023-08-18T05:27:04.148" v="329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8FB85AE7-A0F5-4DA8-97D7-E7F22FB77780}" dt="2023-08-18T06:04:46.540" v="2336" actId="113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8FB85AE7-A0F5-4DA8-97D7-E7F22FB77780}" dt="2023-08-18T05:26:39.089" v="308" actId="114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8FB85AE7-A0F5-4DA8-97D7-E7F22FB77780}" dt="2023-08-18T05:57:43.148" v="1880" actId="1035"/>
          <ac:spMkLst>
            <pc:docMk/>
            <pc:sldMk cId="754667137" sldId="386"/>
            <ac:spMk id="101" creationId="{665D392D-19FC-71B5-434C-0ABBBC91FB85}"/>
          </ac:spMkLst>
        </pc:spChg>
        <pc:grpChg chg="mod">
          <ac:chgData name="代數白痴 顧" userId="316db6a4f7ef8138" providerId="LiveId" clId="{8FB85AE7-A0F5-4DA8-97D7-E7F22FB77780}" dt="2023-08-18T05:57:52.617" v="1889" actId="1036"/>
          <ac:grpSpMkLst>
            <pc:docMk/>
            <pc:sldMk cId="754667137" sldId="386"/>
            <ac:grpSpMk id="2" creationId="{9204BB33-F861-B3E8-E94D-762DF3B9352D}"/>
          </ac:grpSpMkLst>
        </pc:grpChg>
        <pc:graphicFrameChg chg="del">
          <ac:chgData name="代數白痴 顧" userId="316db6a4f7ef8138" providerId="LiveId" clId="{8FB85AE7-A0F5-4DA8-97D7-E7F22FB77780}" dt="2023-08-18T05:17:31.653" v="94" actId="478"/>
          <ac:graphicFrameMkLst>
            <pc:docMk/>
            <pc:sldMk cId="754667137" sldId="386"/>
            <ac:graphicFrameMk id="6" creationId="{06C634D9-861A-7EF8-623E-789717632D34}"/>
          </ac:graphicFrameMkLst>
        </pc:graphicFrameChg>
      </pc:sldChg>
      <pc:sldChg chg="addSp delSp modSp mod delAnim">
        <pc:chgData name="代數白痴 顧" userId="316db6a4f7ef8138" providerId="LiveId" clId="{8FB85AE7-A0F5-4DA8-97D7-E7F22FB77780}" dt="2023-08-18T05:56:54.253" v="1864" actId="20577"/>
        <pc:sldMkLst>
          <pc:docMk/>
          <pc:sldMk cId="731354489" sldId="387"/>
        </pc:sldMkLst>
        <pc:spChg chg="mod">
          <ac:chgData name="代數白痴 顧" userId="316db6a4f7ef8138" providerId="LiveId" clId="{8FB85AE7-A0F5-4DA8-97D7-E7F22FB77780}" dt="2023-08-18T05:56:54.253" v="1864" actId="20577"/>
          <ac:spMkLst>
            <pc:docMk/>
            <pc:sldMk cId="731354489" sldId="387"/>
            <ac:spMk id="60" creationId="{90ECAF3B-FFFF-A531-AFBE-31708C7D891C}"/>
          </ac:spMkLst>
        </pc:spChg>
        <pc:grpChg chg="del">
          <ac:chgData name="代數白痴 顧" userId="316db6a4f7ef8138" providerId="LiveId" clId="{8FB85AE7-A0F5-4DA8-97D7-E7F22FB77780}" dt="2023-08-18T05:47:19.156" v="1276" actId="478"/>
          <ac:grpSpMkLst>
            <pc:docMk/>
            <pc:sldMk cId="731354489" sldId="387"/>
            <ac:grpSpMk id="5" creationId="{4BAA3B68-1C7B-0A3C-CDE3-3D592655F73E}"/>
          </ac:grpSpMkLst>
        </pc:grpChg>
        <pc:graphicFrameChg chg="add mod modGraphic">
          <ac:chgData name="代數白痴 顧" userId="316db6a4f7ef8138" providerId="LiveId" clId="{8FB85AE7-A0F5-4DA8-97D7-E7F22FB77780}" dt="2023-08-18T05:54:29.061" v="1646" actId="1076"/>
          <ac:graphicFrameMkLst>
            <pc:docMk/>
            <pc:sldMk cId="731354489" sldId="387"/>
            <ac:graphicFrameMk id="8" creationId="{7580DB63-E501-F679-B489-45E2167ED013}"/>
          </ac:graphicFrameMkLst>
        </pc:graphicFrameChg>
        <pc:picChg chg="add mod">
          <ac:chgData name="代數白痴 顧" userId="316db6a4f7ef8138" providerId="LiveId" clId="{8FB85AE7-A0F5-4DA8-97D7-E7F22FB77780}" dt="2023-08-18T05:54:33.231" v="1647" actId="14100"/>
          <ac:picMkLst>
            <pc:docMk/>
            <pc:sldMk cId="731354489" sldId="387"/>
            <ac:picMk id="2" creationId="{82B5412F-2395-4912-A5DC-A0FB01B452F5}"/>
          </ac:picMkLst>
        </pc:picChg>
        <pc:picChg chg="add del mod">
          <ac:chgData name="代數白痴 顧" userId="316db6a4f7ef8138" providerId="LiveId" clId="{8FB85AE7-A0F5-4DA8-97D7-E7F22FB77780}" dt="2023-08-18T05:54:08.737" v="1640" actId="478"/>
          <ac:picMkLst>
            <pc:docMk/>
            <pc:sldMk cId="731354489" sldId="387"/>
            <ac:picMk id="7" creationId="{B2927F98-8C80-C9C5-C1C3-8EAB46C5B081}"/>
          </ac:picMkLst>
        </pc:picChg>
      </pc:sldChg>
      <pc:sldChg chg="addSp delSp modSp mod delAnim">
        <pc:chgData name="代數白痴 顧" userId="316db6a4f7ef8138" providerId="LiveId" clId="{8FB85AE7-A0F5-4DA8-97D7-E7F22FB77780}" dt="2023-08-18T05:55:59.111" v="1661" actId="20577"/>
        <pc:sldMkLst>
          <pc:docMk/>
          <pc:sldMk cId="3686676960" sldId="388"/>
        </pc:sldMkLst>
        <pc:spChg chg="add mod">
          <ac:chgData name="代數白痴 顧" userId="316db6a4f7ef8138" providerId="LiveId" clId="{8FB85AE7-A0F5-4DA8-97D7-E7F22FB77780}" dt="2023-08-18T05:46:39.040" v="1274" actId="1037"/>
          <ac:spMkLst>
            <pc:docMk/>
            <pc:sldMk cId="3686676960" sldId="388"/>
            <ac:spMk id="11" creationId="{BD1100C8-0914-8651-3A30-627A23BA8AC1}"/>
          </ac:spMkLst>
        </pc:spChg>
        <pc:spChg chg="add mod">
          <ac:chgData name="代數白痴 顧" userId="316db6a4f7ef8138" providerId="LiveId" clId="{8FB85AE7-A0F5-4DA8-97D7-E7F22FB77780}" dt="2023-08-18T05:46:39.040" v="1274" actId="1037"/>
          <ac:spMkLst>
            <pc:docMk/>
            <pc:sldMk cId="3686676960" sldId="388"/>
            <ac:spMk id="12" creationId="{A5FE63D5-BD3B-B33B-D2FE-4DA588CBF60E}"/>
          </ac:spMkLst>
        </pc:spChg>
        <pc:spChg chg="mod">
          <ac:chgData name="代數白痴 顧" userId="316db6a4f7ef8138" providerId="LiveId" clId="{8FB85AE7-A0F5-4DA8-97D7-E7F22FB77780}" dt="2023-08-18T05:46:08.275" v="1078" actId="20577"/>
          <ac:spMkLst>
            <pc:docMk/>
            <pc:sldMk cId="3686676960" sldId="388"/>
            <ac:spMk id="23" creationId="{00000000-0000-0000-0000-000000000000}"/>
          </ac:spMkLst>
        </pc:spChg>
        <pc:spChg chg="mod">
          <ac:chgData name="代數白痴 顧" userId="316db6a4f7ef8138" providerId="LiveId" clId="{8FB85AE7-A0F5-4DA8-97D7-E7F22FB77780}" dt="2023-08-18T05:55:59.111" v="1661" actId="20577"/>
          <ac:spMkLst>
            <pc:docMk/>
            <pc:sldMk cId="3686676960" sldId="388"/>
            <ac:spMk id="60" creationId="{90ECAF3B-FFFF-A531-AFBE-31708C7D891C}"/>
          </ac:spMkLst>
        </pc:spChg>
        <pc:grpChg chg="del">
          <ac:chgData name="代數白痴 顧" userId="316db6a4f7ef8138" providerId="LiveId" clId="{8FB85AE7-A0F5-4DA8-97D7-E7F22FB77780}" dt="2023-08-18T05:29:20.979" v="477" actId="478"/>
          <ac:grpSpMkLst>
            <pc:docMk/>
            <pc:sldMk cId="3686676960" sldId="388"/>
            <ac:grpSpMk id="5" creationId="{4BAA3B68-1C7B-0A3C-CDE3-3D592655F73E}"/>
          </ac:grpSpMkLst>
        </pc:grpChg>
        <pc:graphicFrameChg chg="add mod modGraphic">
          <ac:chgData name="代數白痴 顧" userId="316db6a4f7ef8138" providerId="LiveId" clId="{8FB85AE7-A0F5-4DA8-97D7-E7F22FB77780}" dt="2023-08-18T05:46:39.040" v="1274" actId="1037"/>
          <ac:graphicFrameMkLst>
            <pc:docMk/>
            <pc:sldMk cId="3686676960" sldId="388"/>
            <ac:graphicFrameMk id="9" creationId="{1C211EF8-4A31-1C0F-2A4C-41BE60955EC6}"/>
          </ac:graphicFrameMkLst>
        </pc:graphicFrameChg>
        <pc:graphicFrameChg chg="add mod modGraphic">
          <ac:chgData name="代數白痴 顧" userId="316db6a4f7ef8138" providerId="LiveId" clId="{8FB85AE7-A0F5-4DA8-97D7-E7F22FB77780}" dt="2023-08-18T05:46:47.726" v="1275" actId="1076"/>
          <ac:graphicFrameMkLst>
            <pc:docMk/>
            <pc:sldMk cId="3686676960" sldId="388"/>
            <ac:graphicFrameMk id="10" creationId="{7CC91DC6-581D-60D7-BBB2-89F93A7DA040}"/>
          </ac:graphicFrameMkLst>
        </pc:graphicFrameChg>
        <pc:picChg chg="add del mod">
          <ac:chgData name="代數白痴 顧" userId="316db6a4f7ef8138" providerId="LiveId" clId="{8FB85AE7-A0F5-4DA8-97D7-E7F22FB77780}" dt="2023-08-18T05:41:35.097" v="721" actId="478"/>
          <ac:picMkLst>
            <pc:docMk/>
            <pc:sldMk cId="3686676960" sldId="388"/>
            <ac:picMk id="6" creationId="{F022E054-2816-4390-DB84-54AE3AA0D77A}"/>
          </ac:picMkLst>
        </pc:picChg>
        <pc:picChg chg="add del mod">
          <ac:chgData name="代數白痴 顧" userId="316db6a4f7ef8138" providerId="LiveId" clId="{8FB85AE7-A0F5-4DA8-97D7-E7F22FB77780}" dt="2023-08-18T05:44:36.507" v="1013" actId="478"/>
          <ac:picMkLst>
            <pc:docMk/>
            <pc:sldMk cId="3686676960" sldId="388"/>
            <ac:picMk id="8" creationId="{33E958B5-E6E7-1612-E6B4-E7B24A62E811}"/>
          </ac:picMkLst>
        </pc:picChg>
      </pc:sldChg>
      <pc:sldChg chg="del">
        <pc:chgData name="代數白痴 顧" userId="316db6a4f7ef8138" providerId="LiveId" clId="{8FB85AE7-A0F5-4DA8-97D7-E7F22FB77780}" dt="2023-08-18T05:55:29.066" v="1648" actId="2696"/>
        <pc:sldMkLst>
          <pc:docMk/>
          <pc:sldMk cId="653955125" sldId="389"/>
        </pc:sldMkLst>
      </pc:sldChg>
      <pc:sldChg chg="modSp add mod modNotesTx">
        <pc:chgData name="代數白痴 顧" userId="316db6a4f7ef8138" providerId="LiveId" clId="{8FB85AE7-A0F5-4DA8-97D7-E7F22FB77780}" dt="2023-08-18T05:17:06.210" v="93" actId="20577"/>
        <pc:sldMkLst>
          <pc:docMk/>
          <pc:sldMk cId="151402070" sldId="390"/>
        </pc:sldMkLst>
        <pc:spChg chg="mod">
          <ac:chgData name="代數白痴 顧" userId="316db6a4f7ef8138" providerId="LiveId" clId="{8FB85AE7-A0F5-4DA8-97D7-E7F22FB77780}" dt="2023-08-18T05:16:39.058" v="19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 del">
        <pc:chgData name="代數白痴 顧" userId="316db6a4f7ef8138" providerId="LiveId" clId="{8FB85AE7-A0F5-4DA8-97D7-E7F22FB77780}" dt="2023-08-18T06:04:36.870" v="2335" actId="2696"/>
        <pc:sldMkLst>
          <pc:docMk/>
          <pc:sldMk cId="2804560884" sldId="391"/>
        </pc:sldMkLst>
      </pc:sldChg>
    </pc:docChg>
  </pc:docChgLst>
  <pc:docChgLst>
    <pc:chgData name="代數白痴 顧" userId="316db6a4f7ef8138" providerId="LiveId" clId="{C79E73BE-1AA8-43E3-92E0-F6CD1C4F090E}"/>
    <pc:docChg chg="custSel modSld">
      <pc:chgData name="代數白痴 顧" userId="316db6a4f7ef8138" providerId="LiveId" clId="{C79E73BE-1AA8-43E3-92E0-F6CD1C4F090E}" dt="2023-07-19T14:40:35.336" v="39" actId="20577"/>
      <pc:docMkLst>
        <pc:docMk/>
      </pc:docMkLst>
      <pc:sldChg chg="delSp mod modNotesTx">
        <pc:chgData name="代數白痴 顧" userId="316db6a4f7ef8138" providerId="LiveId" clId="{C79E73BE-1AA8-43E3-92E0-F6CD1C4F090E}" dt="2023-07-19T14:40:35.336" v="39" actId="20577"/>
        <pc:sldMkLst>
          <pc:docMk/>
          <pc:sldMk cId="2873434386" sldId="379"/>
        </pc:sldMkLst>
        <pc:inkChg chg="del">
          <ac:chgData name="代數白痴 顧" userId="316db6a4f7ef8138" providerId="LiveId" clId="{C79E73BE-1AA8-43E3-92E0-F6CD1C4F090E}" dt="2023-07-19T14:40:23.739" v="2" actId="478"/>
          <ac:inkMkLst>
            <pc:docMk/>
            <pc:sldMk cId="2873434386" sldId="379"/>
            <ac:inkMk id="3" creationId="{BDC2DE26-B9F7-DE75-9675-19B37CCFE1F0}"/>
          </ac:inkMkLst>
        </pc:inkChg>
      </pc:sldChg>
      <pc:sldChg chg="delSp mod">
        <pc:chgData name="代數白痴 顧" userId="316db6a4f7ef8138" providerId="LiveId" clId="{C79E73BE-1AA8-43E3-92E0-F6CD1C4F090E}" dt="2023-07-19T14:39:37.691" v="1" actId="478"/>
        <pc:sldMkLst>
          <pc:docMk/>
          <pc:sldMk cId="2328187967" sldId="380"/>
        </pc:sldMkLst>
        <pc:inkChg chg="del">
          <ac:chgData name="代數白痴 顧" userId="316db6a4f7ef8138" providerId="LiveId" clId="{C79E73BE-1AA8-43E3-92E0-F6CD1C4F090E}" dt="2023-07-19T14:39:37.691" v="1" actId="478"/>
          <ac:inkMkLst>
            <pc:docMk/>
            <pc:sldMk cId="2328187967" sldId="380"/>
            <ac:inkMk id="3" creationId="{B5BB285B-13BF-B042-3E33-B601477250D3}"/>
          </ac:inkMkLst>
        </pc:inkChg>
      </pc:sldChg>
      <pc:sldChg chg="delSp mod">
        <pc:chgData name="代數白痴 顧" userId="316db6a4f7ef8138" providerId="LiveId" clId="{C79E73BE-1AA8-43E3-92E0-F6CD1C4F090E}" dt="2023-07-19T14:38:46.401" v="0" actId="478"/>
        <pc:sldMkLst>
          <pc:docMk/>
          <pc:sldMk cId="1787025739" sldId="381"/>
        </pc:sldMkLst>
        <pc:inkChg chg="del">
          <ac:chgData name="代數白痴 顧" userId="316db6a4f7ef8138" providerId="LiveId" clId="{C79E73BE-1AA8-43E3-92E0-F6CD1C4F090E}" dt="2023-07-19T14:38:46.401" v="0" actId="478"/>
          <ac:inkMkLst>
            <pc:docMk/>
            <pc:sldMk cId="1787025739" sldId="381"/>
            <ac:inkMk id="4" creationId="{29D8CB5D-0E04-D0B3-CAD4-8ABC3399C655}"/>
          </ac:inkMkLst>
        </pc:inkChg>
      </pc:sldChg>
    </pc:docChg>
  </pc:docChgLst>
  <pc:docChgLst>
    <pc:chgData name="代數白痴 顧" userId="316db6a4f7ef8138" providerId="LiveId" clId="{4908D59E-86AA-43C3-9CAB-65B9FBBBE518}"/>
    <pc:docChg chg="undo custSel addSld modSld sldOrd">
      <pc:chgData name="代數白痴 顧" userId="316db6a4f7ef8138" providerId="LiveId" clId="{4908D59E-86AA-43C3-9CAB-65B9FBBBE518}" dt="2023-09-14T03:42:58.201" v="3870" actId="14100"/>
      <pc:docMkLst>
        <pc:docMk/>
      </pc:docMkLst>
      <pc:sldChg chg="addSp delSp modSp mod modTransition delAnim">
        <pc:chgData name="代數白痴 顧" userId="316db6a4f7ef8138" providerId="LiveId" clId="{4908D59E-86AA-43C3-9CAB-65B9FBBBE518}" dt="2023-09-14T03:37:53.512" v="3807"/>
        <pc:sldMkLst>
          <pc:docMk/>
          <pc:sldMk cId="754667137" sldId="386"/>
        </pc:sldMkLst>
        <pc:spChg chg="add mod">
          <ac:chgData name="代數白痴 顧" userId="316db6a4f7ef8138" providerId="LiveId" clId="{4908D59E-86AA-43C3-9CAB-65B9FBBBE518}" dt="2023-09-14T00:11:42.670" v="1580" actId="1036"/>
          <ac:spMkLst>
            <pc:docMk/>
            <pc:sldMk cId="754667137" sldId="386"/>
            <ac:spMk id="18" creationId="{66531E10-27A9-F5A1-FAD0-19CECCDB80F9}"/>
          </ac:spMkLst>
        </pc:spChg>
        <pc:spChg chg="add mod">
          <ac:chgData name="代數白痴 顧" userId="316db6a4f7ef8138" providerId="LiveId" clId="{4908D59E-86AA-43C3-9CAB-65B9FBBBE518}" dt="2023-09-14T00:11:42.670" v="1580" actId="1036"/>
          <ac:spMkLst>
            <pc:docMk/>
            <pc:sldMk cId="754667137" sldId="386"/>
            <ac:spMk id="19" creationId="{1AE62EED-114F-1275-3DDC-B69DEAACB1B6}"/>
          </ac:spMkLst>
        </pc:spChg>
        <pc:spChg chg="add mod">
          <ac:chgData name="代數白痴 顧" userId="316db6a4f7ef8138" providerId="LiveId" clId="{4908D59E-86AA-43C3-9CAB-65B9FBBBE518}" dt="2023-09-14T00:11:34.637" v="1570" actId="1036"/>
          <ac:spMkLst>
            <pc:docMk/>
            <pc:sldMk cId="754667137" sldId="386"/>
            <ac:spMk id="20" creationId="{CCE25FEC-A03E-2BFF-C4CE-3F2E66BD0758}"/>
          </ac:spMkLst>
        </pc:spChg>
        <pc:spChg chg="mod">
          <ac:chgData name="代數白痴 顧" userId="316db6a4f7ef8138" providerId="LiveId" clId="{4908D59E-86AA-43C3-9CAB-65B9FBBBE518}" dt="2023-09-13T23:50:42.876" v="712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4908D59E-86AA-43C3-9CAB-65B9FBBBE518}" dt="2023-09-14T00:00:14.072" v="1438" actId="2057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4908D59E-86AA-43C3-9CAB-65B9FBBBE518}" dt="2023-09-14T00:11:05.528" v="1557" actId="20577"/>
          <ac:spMkLst>
            <pc:docMk/>
            <pc:sldMk cId="754667137" sldId="386"/>
            <ac:spMk id="89" creationId="{9E8FE398-ED8E-E5DE-BD50-E0471252FAF6}"/>
          </ac:spMkLst>
        </pc:spChg>
        <pc:grpChg chg="del topLvl">
          <ac:chgData name="代數白痴 顧" userId="316db6a4f7ef8138" providerId="LiveId" clId="{4908D59E-86AA-43C3-9CAB-65B9FBBBE518}" dt="2023-09-14T00:11:28.618" v="1558" actId="478"/>
          <ac:grpSpMkLst>
            <pc:docMk/>
            <pc:sldMk cId="754667137" sldId="386"/>
            <ac:grpSpMk id="2" creationId="{9204BB33-F861-B3E8-E94D-762DF3B9352D}"/>
          </ac:grpSpMkLst>
        </pc:grpChg>
        <pc:grpChg chg="del">
          <ac:chgData name="代數白痴 顧" userId="316db6a4f7ef8138" providerId="LiveId" clId="{4908D59E-86AA-43C3-9CAB-65B9FBBBE518}" dt="2023-09-14T00:03:41.116" v="1516" actId="478"/>
          <ac:grpSpMkLst>
            <pc:docMk/>
            <pc:sldMk cId="754667137" sldId="386"/>
            <ac:grpSpMk id="7" creationId="{2F048655-EE61-EF8F-145A-AE6D8F871CF8}"/>
          </ac:grpSpMkLst>
        </pc:grpChg>
        <pc:graphicFrameChg chg="del">
          <ac:chgData name="代數白痴 顧" userId="316db6a4f7ef8138" providerId="LiveId" clId="{4908D59E-86AA-43C3-9CAB-65B9FBBBE518}" dt="2023-09-13T23:50:46.338" v="713" actId="478"/>
          <ac:graphicFrameMkLst>
            <pc:docMk/>
            <pc:sldMk cId="754667137" sldId="386"/>
            <ac:graphicFrameMk id="3" creationId="{85A15C52-0676-83FA-93E0-0895BBAEB0DD}"/>
          </ac:graphicFrameMkLst>
        </pc:graphicFrameChg>
        <pc:graphicFrameChg chg="del">
          <ac:chgData name="代數白痴 顧" userId="316db6a4f7ef8138" providerId="LiveId" clId="{4908D59E-86AA-43C3-9CAB-65B9FBBBE518}" dt="2023-09-13T23:50:51.502" v="714" actId="478"/>
          <ac:graphicFrameMkLst>
            <pc:docMk/>
            <pc:sldMk cId="754667137" sldId="386"/>
            <ac:graphicFrameMk id="4" creationId="{B6B88A43-7652-B905-A9F2-8F4084810049}"/>
          </ac:graphicFrameMkLst>
        </pc:graphicFrameChg>
        <pc:graphicFrameChg chg="del">
          <ac:chgData name="代數白痴 顧" userId="316db6a4f7ef8138" providerId="LiveId" clId="{4908D59E-86AA-43C3-9CAB-65B9FBBBE518}" dt="2023-09-13T23:50:51.502" v="714" actId="478"/>
          <ac:graphicFrameMkLst>
            <pc:docMk/>
            <pc:sldMk cId="754667137" sldId="386"/>
            <ac:graphicFrameMk id="5" creationId="{5BAB9BED-33AB-8C0B-83A0-6A2DDA5ED028}"/>
          </ac:graphicFrameMkLst>
        </pc:graphicFrameChg>
        <pc:graphicFrameChg chg="del topLvl">
          <ac:chgData name="代數白痴 顧" userId="316db6a4f7ef8138" providerId="LiveId" clId="{4908D59E-86AA-43C3-9CAB-65B9FBBBE518}" dt="2023-09-14T00:03:41.116" v="1516" actId="478"/>
          <ac:graphicFrameMkLst>
            <pc:docMk/>
            <pc:sldMk cId="754667137" sldId="386"/>
            <ac:graphicFrameMk id="6" creationId="{225FEE0E-17D3-C4BB-437A-067F43608665}"/>
          </ac:graphicFrameMkLst>
        </pc:graphicFrameChg>
        <pc:picChg chg="add del mod">
          <ac:chgData name="代數白痴 顧" userId="316db6a4f7ef8138" providerId="LiveId" clId="{4908D59E-86AA-43C3-9CAB-65B9FBBBE518}" dt="2023-09-13T23:56:53.268" v="1308" actId="478"/>
          <ac:picMkLst>
            <pc:docMk/>
            <pc:sldMk cId="754667137" sldId="386"/>
            <ac:picMk id="9" creationId="{73E90DCD-27BD-48B7-7A1D-9F9064629572}"/>
          </ac:picMkLst>
        </pc:picChg>
        <pc:picChg chg="add mod">
          <ac:chgData name="代數白痴 顧" userId="316db6a4f7ef8138" providerId="LiveId" clId="{4908D59E-86AA-43C3-9CAB-65B9FBBBE518}" dt="2023-09-14T00:11:42.670" v="1580" actId="1036"/>
          <ac:picMkLst>
            <pc:docMk/>
            <pc:sldMk cId="754667137" sldId="386"/>
            <ac:picMk id="11" creationId="{351B3F03-F063-A559-E80D-39DF8B30B772}"/>
          </ac:picMkLst>
        </pc:picChg>
        <pc:picChg chg="add mod">
          <ac:chgData name="代數白痴 顧" userId="316db6a4f7ef8138" providerId="LiveId" clId="{4908D59E-86AA-43C3-9CAB-65B9FBBBE518}" dt="2023-09-14T00:11:42.670" v="1580" actId="1036"/>
          <ac:picMkLst>
            <pc:docMk/>
            <pc:sldMk cId="754667137" sldId="386"/>
            <ac:picMk id="13" creationId="{F9551756-84C3-55C7-3205-35363A4FBD92}"/>
          </ac:picMkLst>
        </pc:picChg>
        <pc:picChg chg="add mod">
          <ac:chgData name="代數白痴 顧" userId="316db6a4f7ef8138" providerId="LiveId" clId="{4908D59E-86AA-43C3-9CAB-65B9FBBBE518}" dt="2023-09-14T00:11:34.637" v="1570" actId="1036"/>
          <ac:picMkLst>
            <pc:docMk/>
            <pc:sldMk cId="754667137" sldId="386"/>
            <ac:picMk id="17" creationId="{5FEC8882-BC5A-61F4-C21C-D0686E1C4681}"/>
          </ac:picMkLst>
        </pc:picChg>
        <pc:cxnChg chg="add del mod ord">
          <ac:chgData name="代數白痴 顧" userId="316db6a4f7ef8138" providerId="LiveId" clId="{4908D59E-86AA-43C3-9CAB-65B9FBBBE518}" dt="2023-09-13T23:58:58.534" v="1381" actId="478"/>
          <ac:cxnSpMkLst>
            <pc:docMk/>
            <pc:sldMk cId="754667137" sldId="386"/>
            <ac:cxnSpMk id="15" creationId="{1397D26A-B6D9-2E6A-1F16-5F737199F3C5}"/>
          </ac:cxnSpMkLst>
        </pc:cxnChg>
      </pc:sldChg>
      <pc:sldChg chg="addSp delSp modSp mod modTransition">
        <pc:chgData name="代數白痴 顧" userId="316db6a4f7ef8138" providerId="LiveId" clId="{4908D59E-86AA-43C3-9CAB-65B9FBBBE518}" dt="2023-09-14T03:41:34.996" v="3869" actId="1035"/>
        <pc:sldMkLst>
          <pc:docMk/>
          <pc:sldMk cId="731354489" sldId="387"/>
        </pc:sldMkLst>
        <pc:spChg chg="add del">
          <ac:chgData name="代數白痴 顧" userId="316db6a4f7ef8138" providerId="LiveId" clId="{4908D59E-86AA-43C3-9CAB-65B9FBBBE518}" dt="2023-09-14T02:06:50.486" v="2921" actId="478"/>
          <ac:spMkLst>
            <pc:docMk/>
            <pc:sldMk cId="731354489" sldId="387"/>
            <ac:spMk id="4" creationId="{72C82F30-47E4-FC4D-1996-EE18B74BBD99}"/>
          </ac:spMkLst>
        </pc:spChg>
        <pc:spChg chg="mod">
          <ac:chgData name="代數白痴 顧" userId="316db6a4f7ef8138" providerId="LiveId" clId="{4908D59E-86AA-43C3-9CAB-65B9FBBBE518}" dt="2023-09-14T03:41:34.996" v="3869" actId="1035"/>
          <ac:spMkLst>
            <pc:docMk/>
            <pc:sldMk cId="731354489" sldId="387"/>
            <ac:spMk id="7" creationId="{B0096290-3663-9075-B956-0AE9868927D8}"/>
          </ac:spMkLst>
        </pc:spChg>
        <pc:spChg chg="mod">
          <ac:chgData name="代數白痴 顧" userId="316db6a4f7ef8138" providerId="LiveId" clId="{4908D59E-86AA-43C3-9CAB-65B9FBBBE518}" dt="2023-09-14T03:41:34.996" v="3869" actId="1035"/>
          <ac:spMkLst>
            <pc:docMk/>
            <pc:sldMk cId="731354489" sldId="387"/>
            <ac:spMk id="9" creationId="{8AA9346C-DDDA-D585-DDA6-CC633F82C8F8}"/>
          </ac:spMkLst>
        </pc:spChg>
        <pc:spChg chg="mod">
          <ac:chgData name="代數白痴 顧" userId="316db6a4f7ef8138" providerId="LiveId" clId="{4908D59E-86AA-43C3-9CAB-65B9FBBBE518}" dt="2023-09-14T03:41:34.996" v="3869" actId="1035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4908D59E-86AA-43C3-9CAB-65B9FBBBE518}" dt="2023-09-13T23:39:28.779" v="77" actId="20577"/>
          <ac:spMkLst>
            <pc:docMk/>
            <pc:sldMk cId="731354489" sldId="387"/>
            <ac:spMk id="23" creationId="{00000000-0000-0000-0000-000000000000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40" creationId="{C52C5BDE-564C-C529-84DC-B5504D7946AE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46" creationId="{44536645-F85A-FC30-B8D8-6F1E2F279DD6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47" creationId="{A8FE274F-D327-CAD9-2C8C-B90967633A0C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48" creationId="{83D5A95F-5F00-5FD4-12ED-FEF56F1DC412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50" creationId="{2ECB437C-2A23-AE50-0799-28B74D6E9D58}"/>
          </ac:spMkLst>
        </pc:spChg>
        <pc:spChg chg="del">
          <ac:chgData name="代數白痴 顧" userId="316db6a4f7ef8138" providerId="LiveId" clId="{4908D59E-86AA-43C3-9CAB-65B9FBBBE518}" dt="2023-09-13T23:39:38.784" v="78" actId="478"/>
          <ac:spMkLst>
            <pc:docMk/>
            <pc:sldMk cId="731354489" sldId="387"/>
            <ac:spMk id="51" creationId="{CFB68B0B-80FA-9391-25C0-766FA1658BDB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52" creationId="{D4AC6BE9-DB3D-0EB4-D436-CD4E56C3E166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54" creationId="{58D3C3C4-0DA3-7175-923E-7CBFD6766D0A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55" creationId="{0B7963B7-9DDA-D0EF-9208-34F3AE9EA316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56" creationId="{7FF5860F-0EB1-65B5-7D00-AF7650378F20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58" creationId="{E81C5E0F-2429-C7D3-9281-1D730BC919AD}"/>
          </ac:spMkLst>
        </pc:spChg>
        <pc:spChg chg="mod">
          <ac:chgData name="代數白痴 顧" userId="316db6a4f7ef8138" providerId="LiveId" clId="{4908D59E-86AA-43C3-9CAB-65B9FBBBE518}" dt="2023-09-13T23:42:09.828" v="409" actId="113"/>
          <ac:spMkLst>
            <pc:docMk/>
            <pc:sldMk cId="731354489" sldId="387"/>
            <ac:spMk id="60" creationId="{90ECAF3B-FFFF-A531-AFBE-31708C7D891C}"/>
          </ac:spMkLst>
        </pc:spChg>
        <pc:grpChg chg="topLvl">
          <ac:chgData name="代數白痴 顧" userId="316db6a4f7ef8138" providerId="LiveId" clId="{4908D59E-86AA-43C3-9CAB-65B9FBBBE518}" dt="2023-09-13T23:42:24.864" v="411" actId="478"/>
          <ac:grpSpMkLst>
            <pc:docMk/>
            <pc:sldMk cId="731354489" sldId="387"/>
            <ac:grpSpMk id="5" creationId="{89C8AF9F-0B58-DD6F-FB5C-42B7BE73955B}"/>
          </ac:grpSpMkLst>
        </pc:grpChg>
        <pc:grpChg chg="del">
          <ac:chgData name="代數白痴 顧" userId="316db6a4f7ef8138" providerId="LiveId" clId="{4908D59E-86AA-43C3-9CAB-65B9FBBBE518}" dt="2023-09-13T23:42:24.864" v="411" actId="478"/>
          <ac:grpSpMkLst>
            <pc:docMk/>
            <pc:sldMk cId="731354489" sldId="387"/>
            <ac:grpSpMk id="18" creationId="{55F8028A-341E-D746-1FFE-0B3CCC3F044D}"/>
          </ac:grpSpMkLst>
        </pc:grpChg>
        <pc:graphicFrameChg chg="del topLvl">
          <ac:chgData name="代數白痴 顧" userId="316db6a4f7ef8138" providerId="LiveId" clId="{4908D59E-86AA-43C3-9CAB-65B9FBBBE518}" dt="2023-09-13T23:42:24.864" v="411" actId="478"/>
          <ac:graphicFrameMkLst>
            <pc:docMk/>
            <pc:sldMk cId="731354489" sldId="387"/>
            <ac:graphicFrameMk id="14" creationId="{50D093AF-3C65-1891-3529-C905BBF679CC}"/>
          </ac:graphicFrameMkLst>
        </pc:graphicFrameChg>
        <pc:picChg chg="del">
          <ac:chgData name="代數白痴 顧" userId="316db6a4f7ef8138" providerId="LiveId" clId="{4908D59E-86AA-43C3-9CAB-65B9FBBBE518}" dt="2023-09-13T23:42:13.364" v="410" actId="478"/>
          <ac:picMkLst>
            <pc:docMk/>
            <pc:sldMk cId="731354489" sldId="387"/>
            <ac:picMk id="16" creationId="{B4DAC249-9FE9-202A-37F3-ADC9EC0A4C3F}"/>
          </ac:picMkLst>
        </pc:picChg>
        <pc:cxnChg chg="del">
          <ac:chgData name="代數白痴 顧" userId="316db6a4f7ef8138" providerId="LiveId" clId="{4908D59E-86AA-43C3-9CAB-65B9FBBBE518}" dt="2023-09-13T23:41:45.913" v="392" actId="478"/>
          <ac:cxnSpMkLst>
            <pc:docMk/>
            <pc:sldMk cId="731354489" sldId="387"/>
            <ac:cxnSpMk id="3" creationId="{B0EA6AA6-9037-3B34-27D4-95EDE383CDB5}"/>
          </ac:cxnSpMkLst>
        </pc:cxnChg>
        <pc:cxnChg chg="mod">
          <ac:chgData name="代數白痴 顧" userId="316db6a4f7ef8138" providerId="LiveId" clId="{4908D59E-86AA-43C3-9CAB-65B9FBBBE518}" dt="2023-09-14T03:41:34.996" v="3869" actId="1035"/>
          <ac:cxnSpMkLst>
            <pc:docMk/>
            <pc:sldMk cId="731354489" sldId="387"/>
            <ac:cxnSpMk id="6" creationId="{A7B11E46-14D2-3034-B912-07129D071934}"/>
          </ac:cxnSpMkLst>
        </pc:cxnChg>
        <pc:cxnChg chg="del">
          <ac:chgData name="代數白痴 顧" userId="316db6a4f7ef8138" providerId="LiveId" clId="{4908D59E-86AA-43C3-9CAB-65B9FBBBE518}" dt="2023-09-13T23:41:45.913" v="392" actId="478"/>
          <ac:cxnSpMkLst>
            <pc:docMk/>
            <pc:sldMk cId="731354489" sldId="387"/>
            <ac:cxnSpMk id="12" creationId="{9A0394E8-1359-F95A-8BC0-5DDBFB867B6D}"/>
          </ac:cxnSpMkLst>
        </pc:cxnChg>
        <pc:cxnChg chg="del">
          <ac:chgData name="代數白痴 顧" userId="316db6a4f7ef8138" providerId="LiveId" clId="{4908D59E-86AA-43C3-9CAB-65B9FBBBE518}" dt="2023-09-13T23:38:59.955" v="43" actId="478"/>
          <ac:cxnSpMkLst>
            <pc:docMk/>
            <pc:sldMk cId="731354489" sldId="387"/>
            <ac:cxnSpMk id="20" creationId="{28141137-BD76-EEFE-7056-08AB798AB341}"/>
          </ac:cxnSpMkLst>
        </pc:cxnChg>
        <pc:cxnChg chg="del">
          <ac:chgData name="代數白痴 顧" userId="316db6a4f7ef8138" providerId="LiveId" clId="{4908D59E-86AA-43C3-9CAB-65B9FBBBE518}" dt="2023-09-13T23:38:59.955" v="43" actId="478"/>
          <ac:cxnSpMkLst>
            <pc:docMk/>
            <pc:sldMk cId="731354489" sldId="387"/>
            <ac:cxnSpMk id="22" creationId="{30F3D38F-2C0F-7AA6-B8BB-9D6C4C72931C}"/>
          </ac:cxnSpMkLst>
        </pc:cxnChg>
        <pc:cxnChg chg="del">
          <ac:chgData name="代數白痴 顧" userId="316db6a4f7ef8138" providerId="LiveId" clId="{4908D59E-86AA-43C3-9CAB-65B9FBBBE518}" dt="2023-09-13T23:38:59.955" v="43" actId="478"/>
          <ac:cxnSpMkLst>
            <pc:docMk/>
            <pc:sldMk cId="731354489" sldId="387"/>
            <ac:cxnSpMk id="30" creationId="{B265EC50-09D6-90B9-CF3B-B6F036E64617}"/>
          </ac:cxnSpMkLst>
        </pc:cxnChg>
        <pc:cxnChg chg="del">
          <ac:chgData name="代數白痴 顧" userId="316db6a4f7ef8138" providerId="LiveId" clId="{4908D59E-86AA-43C3-9CAB-65B9FBBBE518}" dt="2023-09-13T23:38:59.955" v="43" actId="478"/>
          <ac:cxnSpMkLst>
            <pc:docMk/>
            <pc:sldMk cId="731354489" sldId="387"/>
            <ac:cxnSpMk id="32" creationId="{D16CF73A-9252-73CA-5B65-4CA600B9BE4A}"/>
          </ac:cxnSpMkLst>
        </pc:cxnChg>
        <pc:cxnChg chg="del">
          <ac:chgData name="代數白痴 顧" userId="316db6a4f7ef8138" providerId="LiveId" clId="{4908D59E-86AA-43C3-9CAB-65B9FBBBE518}" dt="2023-09-13T23:38:59.955" v="43" actId="478"/>
          <ac:cxnSpMkLst>
            <pc:docMk/>
            <pc:sldMk cId="731354489" sldId="387"/>
            <ac:cxnSpMk id="42" creationId="{CF541F9A-EA4F-645C-4E58-F57AA66FE0FB}"/>
          </ac:cxnSpMkLst>
        </pc:cxnChg>
        <pc:cxnChg chg="del">
          <ac:chgData name="代數白痴 顧" userId="316db6a4f7ef8138" providerId="LiveId" clId="{4908D59E-86AA-43C3-9CAB-65B9FBBBE518}" dt="2023-09-13T23:38:59.955" v="43" actId="478"/>
          <ac:cxnSpMkLst>
            <pc:docMk/>
            <pc:sldMk cId="731354489" sldId="387"/>
            <ac:cxnSpMk id="44" creationId="{219E13A6-B738-F029-9808-BEF11D220196}"/>
          </ac:cxnSpMkLst>
        </pc:cxnChg>
      </pc:sldChg>
      <pc:sldChg chg="modSp mod modTransition modNotesTx">
        <pc:chgData name="代數白痴 顧" userId="316db6a4f7ef8138" providerId="LiveId" clId="{4908D59E-86AA-43C3-9CAB-65B9FBBBE518}" dt="2023-09-14T03:37:53.507" v="3804"/>
        <pc:sldMkLst>
          <pc:docMk/>
          <pc:sldMk cId="151402070" sldId="390"/>
        </pc:sldMkLst>
        <pc:spChg chg="mod">
          <ac:chgData name="代數白痴 顧" userId="316db6a4f7ef8138" providerId="LiveId" clId="{4908D59E-86AA-43C3-9CAB-65B9FBBBE518}" dt="2023-09-13T23:38:44.823" v="17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Sp delSp modSp mod ord modTransition">
        <pc:chgData name="代數白痴 顧" userId="316db6a4f7ef8138" providerId="LiveId" clId="{4908D59E-86AA-43C3-9CAB-65B9FBBBE518}" dt="2023-09-14T03:37:53.508" v="3805"/>
        <pc:sldMkLst>
          <pc:docMk/>
          <pc:sldMk cId="2267038628" sldId="392"/>
        </pc:sldMkLst>
        <pc:spChg chg="mod">
          <ac:chgData name="代數白痴 顧" userId="316db6a4f7ef8138" providerId="LiveId" clId="{4908D59E-86AA-43C3-9CAB-65B9FBBBE518}" dt="2023-09-14T02:03:09.461" v="2871" actId="14100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4908D59E-86AA-43C3-9CAB-65B9FBBBE518}" dt="2023-09-14T02:03:39.355" v="2912" actId="20577"/>
          <ac:spMkLst>
            <pc:docMk/>
            <pc:sldMk cId="2267038628" sldId="392"/>
            <ac:spMk id="10" creationId="{3DE5A842-2134-9639-2AC0-310AE1A246E8}"/>
          </ac:spMkLst>
        </pc:spChg>
        <pc:spChg chg="mod">
          <ac:chgData name="代數白痴 顧" userId="316db6a4f7ef8138" providerId="LiveId" clId="{4908D59E-86AA-43C3-9CAB-65B9FBBBE518}" dt="2023-09-14T00:12:59.568" v="1609" actId="20577"/>
          <ac:spMkLst>
            <pc:docMk/>
            <pc:sldMk cId="2267038628" sldId="392"/>
            <ac:spMk id="23" creationId="{00000000-0000-0000-0000-000000000000}"/>
          </ac:spMkLst>
        </pc:spChg>
        <pc:spChg chg="mod">
          <ac:chgData name="代數白痴 顧" userId="316db6a4f7ef8138" providerId="LiveId" clId="{4908D59E-86AA-43C3-9CAB-65B9FBBBE518}" dt="2023-09-14T02:06:34.338" v="2919" actId="20577"/>
          <ac:spMkLst>
            <pc:docMk/>
            <pc:sldMk cId="2267038628" sldId="392"/>
            <ac:spMk id="60" creationId="{90ECAF3B-FFFF-A531-AFBE-31708C7D891C}"/>
          </ac:spMkLst>
        </pc:spChg>
        <pc:grpChg chg="mod">
          <ac:chgData name="代數白痴 顧" userId="316db6a4f7ef8138" providerId="LiveId" clId="{4908D59E-86AA-43C3-9CAB-65B9FBBBE518}" dt="2023-09-14T02:03:16.389" v="2886" actId="1035"/>
          <ac:grpSpMkLst>
            <pc:docMk/>
            <pc:sldMk cId="2267038628" sldId="392"/>
            <ac:grpSpMk id="3" creationId="{B7912554-F7C1-5852-8AB5-6489B5423E94}"/>
          </ac:grpSpMkLst>
        </pc:grpChg>
        <pc:inkChg chg="add del">
          <ac:chgData name="代數白痴 顧" userId="316db6a4f7ef8138" providerId="LiveId" clId="{4908D59E-86AA-43C3-9CAB-65B9FBBBE518}" dt="2023-09-14T02:03:54.568" v="2913" actId="478"/>
          <ac:inkMkLst>
            <pc:docMk/>
            <pc:sldMk cId="2267038628" sldId="392"/>
            <ac:inkMk id="2" creationId="{D0AC60B0-464A-7D31-F456-40C99615D88F}"/>
          </ac:inkMkLst>
        </pc:inkChg>
      </pc:sldChg>
      <pc:sldChg chg="addSp modSp add mod ord modTransition">
        <pc:chgData name="代數白痴 顧" userId="316db6a4f7ef8138" providerId="LiveId" clId="{4908D59E-86AA-43C3-9CAB-65B9FBBBE518}" dt="2023-09-14T03:42:58.201" v="3870" actId="14100"/>
        <pc:sldMkLst>
          <pc:docMk/>
          <pc:sldMk cId="1886113160" sldId="393"/>
        </pc:sldMkLst>
        <pc:spChg chg="mod">
          <ac:chgData name="代數白痴 顧" userId="316db6a4f7ef8138" providerId="LiveId" clId="{4908D59E-86AA-43C3-9CAB-65B9FBBBE518}" dt="2023-09-14T03:37:02.668" v="3760" actId="14100"/>
          <ac:spMkLst>
            <pc:docMk/>
            <pc:sldMk cId="1886113160" sldId="393"/>
            <ac:spMk id="10" creationId="{C024CE42-29AF-B0B6-3A7E-03EEA4B47A69}"/>
          </ac:spMkLst>
        </pc:spChg>
        <pc:spChg chg="mod">
          <ac:chgData name="代數白痴 顧" userId="316db6a4f7ef8138" providerId="LiveId" clId="{4908D59E-86AA-43C3-9CAB-65B9FBBBE518}" dt="2023-09-14T03:41:02.150" v="3846" actId="1035"/>
          <ac:spMkLst>
            <pc:docMk/>
            <pc:sldMk cId="1886113160" sldId="393"/>
            <ac:spMk id="11" creationId="{E1DEF969-CD1F-71E8-E876-61349B137731}"/>
          </ac:spMkLst>
        </pc:spChg>
        <pc:spChg chg="mod">
          <ac:chgData name="代數白痴 顧" userId="316db6a4f7ef8138" providerId="LiveId" clId="{4908D59E-86AA-43C3-9CAB-65B9FBBBE518}" dt="2023-09-14T02:07:22.422" v="2951" actId="20577"/>
          <ac:spMkLst>
            <pc:docMk/>
            <pc:sldMk cId="1886113160" sldId="393"/>
            <ac:spMk id="23" creationId="{00000000-0000-0000-0000-000000000000}"/>
          </ac:spMkLst>
        </pc:spChg>
        <pc:spChg chg="mod">
          <ac:chgData name="代數白痴 顧" userId="316db6a4f7ef8138" providerId="LiveId" clId="{4908D59E-86AA-43C3-9CAB-65B9FBBBE518}" dt="2023-09-14T03:29:23.318" v="3628" actId="20577"/>
          <ac:spMkLst>
            <pc:docMk/>
            <pc:sldMk cId="1886113160" sldId="393"/>
            <ac:spMk id="60" creationId="{90ECAF3B-FFFF-A531-AFBE-31708C7D891C}"/>
          </ac:spMkLst>
        </pc:spChg>
        <pc:grpChg chg="mod">
          <ac:chgData name="代數白痴 顧" userId="316db6a4f7ef8138" providerId="LiveId" clId="{4908D59E-86AA-43C3-9CAB-65B9FBBBE518}" dt="2023-09-14T03:40:54.183" v="3830" actId="1035"/>
          <ac:grpSpMkLst>
            <pc:docMk/>
            <pc:sldMk cId="1886113160" sldId="393"/>
            <ac:grpSpMk id="5" creationId="{89C8AF9F-0B58-DD6F-FB5C-42B7BE73955B}"/>
          </ac:grpSpMkLst>
        </pc:grpChg>
        <pc:picChg chg="add mod">
          <ac:chgData name="代數白痴 顧" userId="316db6a4f7ef8138" providerId="LiveId" clId="{4908D59E-86AA-43C3-9CAB-65B9FBBBE518}" dt="2023-09-14T03:42:58.201" v="3870" actId="14100"/>
          <ac:picMkLst>
            <pc:docMk/>
            <pc:sldMk cId="1886113160" sldId="393"/>
            <ac:picMk id="3" creationId="{BEB56310-DCEB-011E-D39D-F9482C220053}"/>
          </ac:picMkLst>
        </pc:picChg>
      </pc:sldChg>
    </pc:docChg>
  </pc:docChgLst>
  <pc:docChgLst>
    <pc:chgData name="代數白痴 顧" userId="316db6a4f7ef8138" providerId="LiveId" clId="{FF2F3095-821C-47E1-AA82-EFEDBBD8D84B}"/>
    <pc:docChg chg="undo custSel modSld">
      <pc:chgData name="代數白痴 顧" userId="316db6a4f7ef8138" providerId="LiveId" clId="{FF2F3095-821C-47E1-AA82-EFEDBBD8D84B}" dt="2023-09-06T07:50:04.875" v="1746" actId="20577"/>
      <pc:docMkLst>
        <pc:docMk/>
      </pc:docMkLst>
      <pc:sldChg chg="addSp modSp mod modTransition modAnim">
        <pc:chgData name="代數白痴 顧" userId="316db6a4f7ef8138" providerId="LiveId" clId="{FF2F3095-821C-47E1-AA82-EFEDBBD8D84B}" dt="2023-09-06T07:45:15.013" v="1325"/>
        <pc:sldMkLst>
          <pc:docMk/>
          <pc:sldMk cId="754667137" sldId="386"/>
        </pc:sldMkLst>
        <pc:spChg chg="mod">
          <ac:chgData name="代數白痴 顧" userId="316db6a4f7ef8138" providerId="LiveId" clId="{FF2F3095-821C-47E1-AA82-EFEDBBD8D84B}" dt="2023-09-06T07:41:11.658" v="1090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FF2F3095-821C-47E1-AA82-EFEDBBD8D84B}" dt="2023-09-06T07:38:40.603" v="987" actId="2057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FF2F3095-821C-47E1-AA82-EFEDBBD8D84B}" dt="2023-09-06T07:44:01.003" v="1319" actId="20577"/>
          <ac:spMkLst>
            <pc:docMk/>
            <pc:sldMk cId="754667137" sldId="386"/>
            <ac:spMk id="89" creationId="{9E8FE398-ED8E-E5DE-BD50-E0471252FAF6}"/>
          </ac:spMkLst>
        </pc:spChg>
        <pc:grpChg chg="mod">
          <ac:chgData name="代數白痴 顧" userId="316db6a4f7ef8138" providerId="LiveId" clId="{FF2F3095-821C-47E1-AA82-EFEDBBD8D84B}" dt="2023-09-06T07:45:12.355" v="1324" actId="164"/>
          <ac:grpSpMkLst>
            <pc:docMk/>
            <pc:sldMk cId="754667137" sldId="386"/>
            <ac:grpSpMk id="2" creationId="{9204BB33-F861-B3E8-E94D-762DF3B9352D}"/>
          </ac:grpSpMkLst>
        </pc:grpChg>
        <pc:grpChg chg="add mod">
          <ac:chgData name="代數白痴 顧" userId="316db6a4f7ef8138" providerId="LiveId" clId="{FF2F3095-821C-47E1-AA82-EFEDBBD8D84B}" dt="2023-09-06T07:45:12.355" v="1324" actId="164"/>
          <ac:grpSpMkLst>
            <pc:docMk/>
            <pc:sldMk cId="754667137" sldId="386"/>
            <ac:grpSpMk id="7" creationId="{2F048655-EE61-EF8F-145A-AE6D8F871CF8}"/>
          </ac:grpSpMkLst>
        </pc:grpChg>
        <pc:graphicFrameChg chg="add mod">
          <ac:chgData name="代數白痴 顧" userId="316db6a4f7ef8138" providerId="LiveId" clId="{FF2F3095-821C-47E1-AA82-EFEDBBD8D84B}" dt="2023-09-06T07:37:15.246" v="876" actId="1038"/>
          <ac:graphicFrameMkLst>
            <pc:docMk/>
            <pc:sldMk cId="754667137" sldId="386"/>
            <ac:graphicFrameMk id="3" creationId="{85A15C52-0676-83FA-93E0-0895BBAEB0DD}"/>
          </ac:graphicFrameMkLst>
        </pc:graphicFrameChg>
        <pc:graphicFrameChg chg="add mod">
          <ac:chgData name="代數白痴 顧" userId="316db6a4f7ef8138" providerId="LiveId" clId="{FF2F3095-821C-47E1-AA82-EFEDBBD8D84B}" dt="2023-09-06T07:39:17.283" v="1063" actId="1037"/>
          <ac:graphicFrameMkLst>
            <pc:docMk/>
            <pc:sldMk cId="754667137" sldId="386"/>
            <ac:graphicFrameMk id="4" creationId="{B6B88A43-7652-B905-A9F2-8F4084810049}"/>
          </ac:graphicFrameMkLst>
        </pc:graphicFrameChg>
        <pc:graphicFrameChg chg="add mod">
          <ac:chgData name="代數白痴 顧" userId="316db6a4f7ef8138" providerId="LiveId" clId="{FF2F3095-821C-47E1-AA82-EFEDBBD8D84B}" dt="2023-09-06T07:39:20.571" v="1064" actId="1037"/>
          <ac:graphicFrameMkLst>
            <pc:docMk/>
            <pc:sldMk cId="754667137" sldId="386"/>
            <ac:graphicFrameMk id="5" creationId="{5BAB9BED-33AB-8C0B-83A0-6A2DDA5ED028}"/>
          </ac:graphicFrameMkLst>
        </pc:graphicFrameChg>
        <pc:graphicFrameChg chg="add mod">
          <ac:chgData name="代數白痴 顧" userId="316db6a4f7ef8138" providerId="LiveId" clId="{FF2F3095-821C-47E1-AA82-EFEDBBD8D84B}" dt="2023-09-06T07:45:12.355" v="1324" actId="164"/>
          <ac:graphicFrameMkLst>
            <pc:docMk/>
            <pc:sldMk cId="754667137" sldId="386"/>
            <ac:graphicFrameMk id="6" creationId="{225FEE0E-17D3-C4BB-437A-067F43608665}"/>
          </ac:graphicFrameMkLst>
        </pc:graphicFrameChg>
      </pc:sldChg>
      <pc:sldChg chg="addSp delSp modSp mod modTransition">
        <pc:chgData name="代數白痴 顧" userId="316db6a4f7ef8138" providerId="LiveId" clId="{FF2F3095-821C-47E1-AA82-EFEDBBD8D84B}" dt="2023-09-06T07:44:12.630" v="1321"/>
        <pc:sldMkLst>
          <pc:docMk/>
          <pc:sldMk cId="731354489" sldId="387"/>
        </pc:sldMkLst>
        <pc:spChg chg="add del mod">
          <ac:chgData name="代數白痴 顧" userId="316db6a4f7ef8138" providerId="LiveId" clId="{FF2F3095-821C-47E1-AA82-EFEDBBD8D84B}" dt="2023-09-06T07:28:52.838" v="303" actId="478"/>
          <ac:spMkLst>
            <pc:docMk/>
            <pc:sldMk cId="731354489" sldId="387"/>
            <ac:spMk id="2" creationId="{560A0E9D-971F-C7DD-9A47-03747F3A9748}"/>
          </ac:spMkLst>
        </pc:spChg>
        <pc:spChg chg="mod">
          <ac:chgData name="代數白痴 顧" userId="316db6a4f7ef8138" providerId="LiveId" clId="{FF2F3095-821C-47E1-AA82-EFEDBBD8D84B}" dt="2023-09-06T07:32:39.490" v="598" actId="947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FF2F3095-821C-47E1-AA82-EFEDBBD8D84B}" dt="2023-09-06T07:33:10.617" v="649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FF2F3095-821C-47E1-AA82-EFEDBBD8D84B}" dt="2023-09-06T07:30:02.805" v="368" actId="20577"/>
          <ac:spMkLst>
            <pc:docMk/>
            <pc:sldMk cId="731354489" sldId="387"/>
            <ac:spMk id="60" creationId="{90ECAF3B-FFFF-A531-AFBE-31708C7D891C}"/>
          </ac:spMkLst>
        </pc:spChg>
        <pc:graphicFrameChg chg="add del mod">
          <ac:chgData name="代數白痴 顧" userId="316db6a4f7ef8138" providerId="LiveId" clId="{FF2F3095-821C-47E1-AA82-EFEDBBD8D84B}" dt="2023-09-06T07:28:52.838" v="303" actId="478"/>
          <ac:graphicFrameMkLst>
            <pc:docMk/>
            <pc:sldMk cId="731354489" sldId="387"/>
            <ac:graphicFrameMk id="3" creationId="{8DCD41B9-6D48-3754-3F3C-F11B6BCAD7BD}"/>
          </ac:graphicFrameMkLst>
        </pc:graphicFrameChg>
        <pc:graphicFrameChg chg="add mod">
          <ac:chgData name="代數白痴 顧" userId="316db6a4f7ef8138" providerId="LiveId" clId="{FF2F3095-821C-47E1-AA82-EFEDBBD8D84B}" dt="2023-09-06T07:29:25.844" v="309" actId="1035"/>
          <ac:graphicFrameMkLst>
            <pc:docMk/>
            <pc:sldMk cId="731354489" sldId="387"/>
            <ac:graphicFrameMk id="4" creationId="{1B2DB6FC-D5F8-65EE-B16C-7C54EF0B42F0}"/>
          </ac:graphicFrameMkLst>
        </pc:graphicFrameChg>
        <pc:graphicFrameChg chg="add mod">
          <ac:chgData name="代數白痴 顧" userId="316db6a4f7ef8138" providerId="LiveId" clId="{FF2F3095-821C-47E1-AA82-EFEDBBD8D84B}" dt="2023-09-06T07:29:56.547" v="360" actId="1037"/>
          <ac:graphicFrameMkLst>
            <pc:docMk/>
            <pc:sldMk cId="731354489" sldId="387"/>
            <ac:graphicFrameMk id="8" creationId="{762DAC84-C597-047A-7298-3BBB973E85D6}"/>
          </ac:graphicFrameMkLst>
        </pc:graphicFrameChg>
      </pc:sldChg>
      <pc:sldChg chg="modSp mod modTransition modNotesTx">
        <pc:chgData name="代數白痴 顧" userId="316db6a4f7ef8138" providerId="LiveId" clId="{FF2F3095-821C-47E1-AA82-EFEDBBD8D84B}" dt="2023-09-06T07:44:12.629" v="1320"/>
        <pc:sldMkLst>
          <pc:docMk/>
          <pc:sldMk cId="151402070" sldId="390"/>
        </pc:sldMkLst>
        <pc:spChg chg="mod">
          <ac:chgData name="代數白痴 顧" userId="316db6a4f7ef8138" providerId="LiveId" clId="{FF2F3095-821C-47E1-AA82-EFEDBBD8D84B}" dt="2023-09-06T07:23:59.253" v="28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modSp mod modTransition">
        <pc:chgData name="代數白痴 顧" userId="316db6a4f7ef8138" providerId="LiveId" clId="{FF2F3095-821C-47E1-AA82-EFEDBBD8D84B}" dt="2023-09-06T07:50:04.875" v="1746" actId="20577"/>
        <pc:sldMkLst>
          <pc:docMk/>
          <pc:sldMk cId="2267038628" sldId="392"/>
        </pc:sldMkLst>
        <pc:spChg chg="mod">
          <ac:chgData name="代數白痴 顧" userId="316db6a4f7ef8138" providerId="LiveId" clId="{FF2F3095-821C-47E1-AA82-EFEDBBD8D84B}" dt="2023-09-06T07:50:04.875" v="1746" actId="20577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FF2F3095-821C-47E1-AA82-EFEDBBD8D84B}" dt="2023-09-06T07:46:10.259" v="1380" actId="20577"/>
          <ac:spMkLst>
            <pc:docMk/>
            <pc:sldMk cId="2267038628" sldId="392"/>
            <ac:spMk id="23" creationId="{00000000-0000-0000-0000-000000000000}"/>
          </ac:spMkLst>
        </pc:spChg>
        <pc:spChg chg="mod">
          <ac:chgData name="代數白痴 顧" userId="316db6a4f7ef8138" providerId="LiveId" clId="{FF2F3095-821C-47E1-AA82-EFEDBBD8D84B}" dt="2023-09-06T07:48:24.545" v="1614" actId="947"/>
          <ac:spMkLst>
            <pc:docMk/>
            <pc:sldMk cId="2267038628" sldId="392"/>
            <ac:spMk id="60" creationId="{90ECAF3B-FFFF-A531-AFBE-31708C7D891C}"/>
          </ac:spMkLst>
        </pc:spChg>
      </pc:sldChg>
    </pc:docChg>
  </pc:docChgLst>
  <pc:docChgLst>
    <pc:chgData name="代數白痴 顧" userId="316db6a4f7ef8138" providerId="LiveId" clId="{55F94B99-0176-4F0B-A611-9CDBCF48EDBB}"/>
    <pc:docChg chg="undo custSel modSld sldOrd">
      <pc:chgData name="代數白痴 顧" userId="316db6a4f7ef8138" providerId="LiveId" clId="{55F94B99-0176-4F0B-A611-9CDBCF48EDBB}" dt="2023-08-22T07:58:39.561" v="3497" actId="478"/>
      <pc:docMkLst>
        <pc:docMk/>
      </pc:docMkLst>
      <pc:sldChg chg="addSp delSp modSp mod modTransition delAnim modNotesTx">
        <pc:chgData name="代數白痴 顧" userId="316db6a4f7ef8138" providerId="LiveId" clId="{55F94B99-0176-4F0B-A611-9CDBCF48EDBB}" dt="2023-08-22T07:54:31.841" v="2831"/>
        <pc:sldMkLst>
          <pc:docMk/>
          <pc:sldMk cId="754667137" sldId="386"/>
        </pc:sldMkLst>
        <pc:spChg chg="del">
          <ac:chgData name="代數白痴 顧" userId="316db6a4f7ef8138" providerId="LiveId" clId="{55F94B99-0176-4F0B-A611-9CDBCF48EDBB}" dt="2023-08-22T07:08:04.381" v="47" actId="478"/>
          <ac:spMkLst>
            <pc:docMk/>
            <pc:sldMk cId="754667137" sldId="386"/>
            <ac:spMk id="6" creationId="{E57991AD-AF5A-5DAB-1FC1-D4F2A4499E47}"/>
          </ac:spMkLst>
        </pc:spChg>
        <pc:spChg chg="mod">
          <ac:chgData name="代數白痴 顧" userId="316db6a4f7ef8138" providerId="LiveId" clId="{55F94B99-0176-4F0B-A611-9CDBCF48EDBB}" dt="2023-08-22T07:29:22.620" v="1410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55F94B99-0176-4F0B-A611-9CDBCF48EDBB}" dt="2023-08-22T07:10:24.219" v="155" actId="114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55F94B99-0176-4F0B-A611-9CDBCF48EDBB}" dt="2023-08-22T07:13:00.291" v="191" actId="2057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55F94B99-0176-4F0B-A611-9CDBCF48EDBB}" dt="2023-08-22T07:13:05.271" v="193" actId="20577"/>
          <ac:spMkLst>
            <pc:docMk/>
            <pc:sldMk cId="754667137" sldId="386"/>
            <ac:spMk id="101" creationId="{665D392D-19FC-71B5-434C-0ABBBC91FB85}"/>
          </ac:spMkLst>
        </pc:spChg>
        <pc:grpChg chg="mod">
          <ac:chgData name="代數白痴 顧" userId="316db6a4f7ef8138" providerId="LiveId" clId="{55F94B99-0176-4F0B-A611-9CDBCF48EDBB}" dt="2023-08-22T07:11:13.254" v="161" actId="1035"/>
          <ac:grpSpMkLst>
            <pc:docMk/>
            <pc:sldMk cId="754667137" sldId="386"/>
            <ac:grpSpMk id="2" creationId="{9204BB33-F861-B3E8-E94D-762DF3B9352D}"/>
          </ac:grpSpMkLst>
        </pc:grpChg>
        <pc:picChg chg="del">
          <ac:chgData name="代數白痴 顧" userId="316db6a4f7ef8138" providerId="LiveId" clId="{55F94B99-0176-4F0B-A611-9CDBCF48EDBB}" dt="2023-08-22T07:08:00.390" v="46" actId="478"/>
          <ac:picMkLst>
            <pc:docMk/>
            <pc:sldMk cId="754667137" sldId="386"/>
            <ac:picMk id="5" creationId="{D83FD19A-348B-AF10-C630-722FBF41D9D8}"/>
          </ac:picMkLst>
        </pc:picChg>
        <pc:cxnChg chg="add mod">
          <ac:chgData name="代數白痴 顧" userId="316db6a4f7ef8138" providerId="LiveId" clId="{55F94B99-0176-4F0B-A611-9CDBCF48EDBB}" dt="2023-08-22T07:30:45.370" v="1514"/>
          <ac:cxnSpMkLst>
            <pc:docMk/>
            <pc:sldMk cId="754667137" sldId="386"/>
            <ac:cxnSpMk id="3" creationId="{81D45C5D-A565-ABC6-9D58-B9CCD4891E87}"/>
          </ac:cxnSpMkLst>
        </pc:cxnChg>
        <pc:cxnChg chg="add mod">
          <ac:chgData name="代數白痴 顧" userId="316db6a4f7ef8138" providerId="LiveId" clId="{55F94B99-0176-4F0B-A611-9CDBCF48EDBB}" dt="2023-08-22T07:30:45.370" v="1514"/>
          <ac:cxnSpMkLst>
            <pc:docMk/>
            <pc:sldMk cId="754667137" sldId="386"/>
            <ac:cxnSpMk id="4" creationId="{525A41AE-16B1-2199-F064-661CD6BC3F11}"/>
          </ac:cxnSpMkLst>
        </pc:cxnChg>
      </pc:sldChg>
      <pc:sldChg chg="addSp delSp modSp mod ord modTransition modAnim modNotesTx">
        <pc:chgData name="代數白痴 顧" userId="316db6a4f7ef8138" providerId="LiveId" clId="{55F94B99-0176-4F0B-A611-9CDBCF48EDBB}" dt="2023-08-22T07:58:39.561" v="3497" actId="478"/>
        <pc:sldMkLst>
          <pc:docMk/>
          <pc:sldMk cId="731354489" sldId="387"/>
        </pc:sldMkLst>
        <pc:spChg chg="mod">
          <ac:chgData name="代數白痴 顧" userId="316db6a4f7ef8138" providerId="LiveId" clId="{55F94B99-0176-4F0B-A611-9CDBCF48EDBB}" dt="2023-08-22T07:26:24.316" v="1259"/>
          <ac:spMkLst>
            <pc:docMk/>
            <pc:sldMk cId="731354489" sldId="387"/>
            <ac:spMk id="7" creationId="{B0096290-3663-9075-B956-0AE9868927D8}"/>
          </ac:spMkLst>
        </pc:spChg>
        <pc:spChg chg="mod">
          <ac:chgData name="代數白痴 顧" userId="316db6a4f7ef8138" providerId="LiveId" clId="{55F94B99-0176-4F0B-A611-9CDBCF48EDBB}" dt="2023-08-22T07:26:24.316" v="1259"/>
          <ac:spMkLst>
            <pc:docMk/>
            <pc:sldMk cId="731354489" sldId="387"/>
            <ac:spMk id="9" creationId="{8AA9346C-DDDA-D585-DDA6-CC633F82C8F8}"/>
          </ac:spMkLst>
        </pc:spChg>
        <pc:spChg chg="mod">
          <ac:chgData name="代數白痴 顧" userId="316db6a4f7ef8138" providerId="LiveId" clId="{55F94B99-0176-4F0B-A611-9CDBCF48EDBB}" dt="2023-08-22T07:28:15.155" v="1312" actId="113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55F94B99-0176-4F0B-A611-9CDBCF48EDBB}" dt="2023-08-22T07:28:22.919" v="1329" actId="1036"/>
          <ac:spMkLst>
            <pc:docMk/>
            <pc:sldMk cId="731354489" sldId="387"/>
            <ac:spMk id="11" creationId="{E1DEF969-CD1F-71E8-E876-61349B137731}"/>
          </ac:spMkLst>
        </pc:spChg>
        <pc:spChg chg="add mod">
          <ac:chgData name="代數白痴 顧" userId="316db6a4f7ef8138" providerId="LiveId" clId="{55F94B99-0176-4F0B-A611-9CDBCF48EDBB}" dt="2023-08-22T07:47:59.001" v="1654" actId="14100"/>
          <ac:spMkLst>
            <pc:docMk/>
            <pc:sldMk cId="731354489" sldId="387"/>
            <ac:spMk id="12" creationId="{04A0A522-7655-D0AA-1303-46DBC24F5B8F}"/>
          </ac:spMkLst>
        </pc:spChg>
        <pc:spChg chg="add mod">
          <ac:chgData name="代數白痴 顧" userId="316db6a4f7ef8138" providerId="LiveId" clId="{55F94B99-0176-4F0B-A611-9CDBCF48EDBB}" dt="2023-08-22T07:47:40.843" v="1643" actId="1037"/>
          <ac:spMkLst>
            <pc:docMk/>
            <pc:sldMk cId="731354489" sldId="387"/>
            <ac:spMk id="15" creationId="{2C8096C6-CE61-0A31-1398-DF840AADFE5B}"/>
          </ac:spMkLst>
        </pc:spChg>
        <pc:spChg chg="add mod">
          <ac:chgData name="代數白痴 顧" userId="316db6a4f7ef8138" providerId="LiveId" clId="{55F94B99-0176-4F0B-A611-9CDBCF48EDBB}" dt="2023-08-22T07:48:03.234" v="1656" actId="1035"/>
          <ac:spMkLst>
            <pc:docMk/>
            <pc:sldMk cId="731354489" sldId="387"/>
            <ac:spMk id="17" creationId="{A742D6DE-DF52-C71E-8A3E-50F37D1408EE}"/>
          </ac:spMkLst>
        </pc:spChg>
        <pc:spChg chg="mod">
          <ac:chgData name="代數白痴 顧" userId="316db6a4f7ef8138" providerId="LiveId" clId="{55F94B99-0176-4F0B-A611-9CDBCF48EDBB}" dt="2023-08-22T07:28:35.027" v="1352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55F94B99-0176-4F0B-A611-9CDBCF48EDBB}" dt="2023-08-22T07:30:14.337" v="1468" actId="1035"/>
          <ac:spMkLst>
            <pc:docMk/>
            <pc:sldMk cId="731354489" sldId="387"/>
            <ac:spMk id="60" creationId="{90ECAF3B-FFFF-A531-AFBE-31708C7D891C}"/>
          </ac:spMkLst>
        </pc:spChg>
        <pc:grpChg chg="add mod">
          <ac:chgData name="代數白痴 顧" userId="316db6a4f7ef8138" providerId="LiveId" clId="{55F94B99-0176-4F0B-A611-9CDBCF48EDBB}" dt="2023-08-22T07:27:20.629" v="1293" actId="1036"/>
          <ac:grpSpMkLst>
            <pc:docMk/>
            <pc:sldMk cId="731354489" sldId="387"/>
            <ac:grpSpMk id="5" creationId="{89C8AF9F-0B58-DD6F-FB5C-42B7BE73955B}"/>
          </ac:grpSpMkLst>
        </pc:grpChg>
        <pc:grpChg chg="add mod">
          <ac:chgData name="代數白痴 顧" userId="316db6a4f7ef8138" providerId="LiveId" clId="{55F94B99-0176-4F0B-A611-9CDBCF48EDBB}" dt="2023-08-22T07:48:09.589" v="1657" actId="1076"/>
          <ac:grpSpMkLst>
            <pc:docMk/>
            <pc:sldMk cId="731354489" sldId="387"/>
            <ac:grpSpMk id="18" creationId="{9DDA2D0B-4903-1CE7-A760-C86A0535465F}"/>
          </ac:grpSpMkLst>
        </pc:grpChg>
        <pc:graphicFrameChg chg="del">
          <ac:chgData name="代數白痴 顧" userId="316db6a4f7ef8138" providerId="LiveId" clId="{55F94B99-0176-4F0B-A611-9CDBCF48EDBB}" dt="2023-08-22T07:23:43.308" v="1112" actId="478"/>
          <ac:graphicFrameMkLst>
            <pc:docMk/>
            <pc:sldMk cId="731354489" sldId="387"/>
            <ac:graphicFrameMk id="8" creationId="{7580DB63-E501-F679-B489-45E2167ED013}"/>
          </ac:graphicFrameMkLst>
        </pc:graphicFrameChg>
        <pc:picChg chg="del">
          <ac:chgData name="代數白痴 顧" userId="316db6a4f7ef8138" providerId="LiveId" clId="{55F94B99-0176-4F0B-A611-9CDBCF48EDBB}" dt="2023-08-22T07:23:44.241" v="1113" actId="478"/>
          <ac:picMkLst>
            <pc:docMk/>
            <pc:sldMk cId="731354489" sldId="387"/>
            <ac:picMk id="2" creationId="{82B5412F-2395-4912-A5DC-A0FB01B452F5}"/>
          </ac:picMkLst>
        </pc:picChg>
        <pc:cxnChg chg="del">
          <ac:chgData name="代數白痴 顧" userId="316db6a4f7ef8138" providerId="LiveId" clId="{55F94B99-0176-4F0B-A611-9CDBCF48EDBB}" dt="2023-08-22T07:58:39.561" v="3497" actId="478"/>
          <ac:cxnSpMkLst>
            <pc:docMk/>
            <pc:sldMk cId="731354489" sldId="387"/>
            <ac:cxnSpMk id="3" creationId="{6B4E590D-461B-88CD-E38F-F926C145DD1C}"/>
          </ac:cxnSpMkLst>
        </pc:cxnChg>
        <pc:cxnChg chg="del">
          <ac:chgData name="代數白痴 顧" userId="316db6a4f7ef8138" providerId="LiveId" clId="{55F94B99-0176-4F0B-A611-9CDBCF48EDBB}" dt="2023-08-22T07:58:38.514" v="3496" actId="478"/>
          <ac:cxnSpMkLst>
            <pc:docMk/>
            <pc:sldMk cId="731354489" sldId="387"/>
            <ac:cxnSpMk id="4" creationId="{135ABC96-DCBC-8B2F-7EC4-F262B2BE20F5}"/>
          </ac:cxnSpMkLst>
        </pc:cxnChg>
        <pc:cxnChg chg="mod">
          <ac:chgData name="代數白痴 顧" userId="316db6a4f7ef8138" providerId="LiveId" clId="{55F94B99-0176-4F0B-A611-9CDBCF48EDBB}" dt="2023-08-22T07:26:24.316" v="1259"/>
          <ac:cxnSpMkLst>
            <pc:docMk/>
            <pc:sldMk cId="731354489" sldId="387"/>
            <ac:cxnSpMk id="6" creationId="{A7B11E46-14D2-3034-B912-07129D071934}"/>
          </ac:cxnSpMkLst>
        </pc:cxnChg>
        <pc:cxnChg chg="add mod">
          <ac:chgData name="代數白痴 顧" userId="316db6a4f7ef8138" providerId="LiveId" clId="{55F94B99-0176-4F0B-A611-9CDBCF48EDBB}" dt="2023-08-22T07:47:52.877" v="1653" actId="1037"/>
          <ac:cxnSpMkLst>
            <pc:docMk/>
            <pc:sldMk cId="731354489" sldId="387"/>
            <ac:cxnSpMk id="14" creationId="{912D3A43-F820-DC7F-2274-B49319DDD326}"/>
          </ac:cxnSpMkLst>
        </pc:cxnChg>
      </pc:sldChg>
      <pc:sldChg chg="addSp delSp modSp mod modTransition">
        <pc:chgData name="代數白痴 顧" userId="316db6a4f7ef8138" providerId="LiveId" clId="{55F94B99-0176-4F0B-A611-9CDBCF48EDBB}" dt="2023-08-22T07:54:31.841" v="2832"/>
        <pc:sldMkLst>
          <pc:docMk/>
          <pc:sldMk cId="3686676960" sldId="388"/>
        </pc:sldMkLst>
        <pc:spChg chg="del">
          <ac:chgData name="代數白痴 顧" userId="316db6a4f7ef8138" providerId="LiveId" clId="{55F94B99-0176-4F0B-A611-9CDBCF48EDBB}" dt="2023-08-22T07:13:23.025" v="195" actId="478"/>
          <ac:spMkLst>
            <pc:docMk/>
            <pc:sldMk cId="3686676960" sldId="388"/>
            <ac:spMk id="11" creationId="{BD1100C8-0914-8651-3A30-627A23BA8AC1}"/>
          </ac:spMkLst>
        </pc:spChg>
        <pc:spChg chg="del">
          <ac:chgData name="代數白痴 顧" userId="316db6a4f7ef8138" providerId="LiveId" clId="{55F94B99-0176-4F0B-A611-9CDBCF48EDBB}" dt="2023-08-22T07:13:23.025" v="195" actId="478"/>
          <ac:spMkLst>
            <pc:docMk/>
            <pc:sldMk cId="3686676960" sldId="388"/>
            <ac:spMk id="12" creationId="{A5FE63D5-BD3B-B33B-D2FE-4DA588CBF60E}"/>
          </ac:spMkLst>
        </pc:spChg>
        <pc:spChg chg="mod">
          <ac:chgData name="代數白痴 顧" userId="316db6a4f7ef8138" providerId="LiveId" clId="{55F94B99-0176-4F0B-A611-9CDBCF48EDBB}" dt="2023-08-22T07:30:03.315" v="1450" actId="2711"/>
          <ac:spMkLst>
            <pc:docMk/>
            <pc:sldMk cId="3686676960" sldId="388"/>
            <ac:spMk id="23" creationId="{00000000-0000-0000-0000-000000000000}"/>
          </ac:spMkLst>
        </pc:spChg>
        <pc:spChg chg="mod">
          <ac:chgData name="代數白痴 顧" userId="316db6a4f7ef8138" providerId="LiveId" clId="{55F94B99-0176-4F0B-A611-9CDBCF48EDBB}" dt="2023-08-22T07:29:49.035" v="1449" actId="113"/>
          <ac:spMkLst>
            <pc:docMk/>
            <pc:sldMk cId="3686676960" sldId="388"/>
            <ac:spMk id="60" creationId="{90ECAF3B-FFFF-A531-AFBE-31708C7D891C}"/>
          </ac:spMkLst>
        </pc:spChg>
        <pc:graphicFrameChg chg="del">
          <ac:chgData name="代數白痴 顧" userId="316db6a4f7ef8138" providerId="LiveId" clId="{55F94B99-0176-4F0B-A611-9CDBCF48EDBB}" dt="2023-08-22T07:13:23.025" v="195" actId="478"/>
          <ac:graphicFrameMkLst>
            <pc:docMk/>
            <pc:sldMk cId="3686676960" sldId="388"/>
            <ac:graphicFrameMk id="9" creationId="{1C211EF8-4A31-1C0F-2A4C-41BE60955EC6}"/>
          </ac:graphicFrameMkLst>
        </pc:graphicFrameChg>
        <pc:graphicFrameChg chg="del">
          <ac:chgData name="代數白痴 顧" userId="316db6a4f7ef8138" providerId="LiveId" clId="{55F94B99-0176-4F0B-A611-9CDBCF48EDBB}" dt="2023-08-22T07:13:23.025" v="195" actId="478"/>
          <ac:graphicFrameMkLst>
            <pc:docMk/>
            <pc:sldMk cId="3686676960" sldId="388"/>
            <ac:graphicFrameMk id="10" creationId="{7CC91DC6-581D-60D7-BBB2-89F93A7DA040}"/>
          </ac:graphicFrameMkLst>
        </pc:graphicFrameChg>
        <pc:picChg chg="add mod">
          <ac:chgData name="代數白痴 顧" userId="316db6a4f7ef8138" providerId="LiveId" clId="{55F94B99-0176-4F0B-A611-9CDBCF48EDBB}" dt="2023-08-22T07:22:38.843" v="1098" actId="14100"/>
          <ac:picMkLst>
            <pc:docMk/>
            <pc:sldMk cId="3686676960" sldId="388"/>
            <ac:picMk id="5" creationId="{951AE8D5-B0B3-515A-48FE-7501C06AEEA8}"/>
          </ac:picMkLst>
        </pc:picChg>
        <pc:picChg chg="add mod">
          <ac:chgData name="代數白痴 顧" userId="316db6a4f7ef8138" providerId="LiveId" clId="{55F94B99-0176-4F0B-A611-9CDBCF48EDBB}" dt="2023-08-22T07:21:47.491" v="1010" actId="14100"/>
          <ac:picMkLst>
            <pc:docMk/>
            <pc:sldMk cId="3686676960" sldId="388"/>
            <ac:picMk id="7" creationId="{DBA61E62-6E2C-6E17-BF21-8DF2A86DDF84}"/>
          </ac:picMkLst>
        </pc:picChg>
      </pc:sldChg>
      <pc:sldChg chg="modSp mod modTransition modNotesTx">
        <pc:chgData name="代數白痴 顧" userId="316db6a4f7ef8138" providerId="LiveId" clId="{55F94B99-0176-4F0B-A611-9CDBCF48EDBB}" dt="2023-08-22T07:54:31.841" v="2829"/>
        <pc:sldMkLst>
          <pc:docMk/>
          <pc:sldMk cId="151402070" sldId="390"/>
        </pc:sldMkLst>
        <pc:spChg chg="mod">
          <ac:chgData name="代數白痴 顧" userId="316db6a4f7ef8138" providerId="LiveId" clId="{55F94B99-0176-4F0B-A611-9CDBCF48EDBB}" dt="2023-08-22T07:07:54.030" v="45" actId="20577"/>
          <ac:spMkLst>
            <pc:docMk/>
            <pc:sldMk cId="151402070" sldId="390"/>
            <ac:spMk id="2" creationId="{2ED883B7-7BB5-3569-0000-ECC75BEFD414}"/>
          </ac:spMkLst>
        </pc:spChg>
      </pc:sldChg>
    </pc:docChg>
  </pc:docChgLst>
  <pc:docChgLst>
    <pc:chgData name="代數白痴 顧" userId="316db6a4f7ef8138" providerId="LiveId" clId="{4CC42D42-99F9-4BC5-9E0D-D95C71653CDF}"/>
    <pc:docChg chg="undo custSel modSld">
      <pc:chgData name="代數白痴 顧" userId="316db6a4f7ef8138" providerId="LiveId" clId="{4CC42D42-99F9-4BC5-9E0D-D95C71653CDF}" dt="2023-08-28T03:07:39.425" v="4692"/>
      <pc:docMkLst>
        <pc:docMk/>
      </pc:docMkLst>
      <pc:sldChg chg="addSp delSp modSp mod modTransition modNotesTx">
        <pc:chgData name="代數白痴 顧" userId="316db6a4f7ef8138" providerId="LiveId" clId="{4CC42D42-99F9-4BC5-9E0D-D95C71653CDF}" dt="2023-08-28T03:07:39.424" v="4690"/>
        <pc:sldMkLst>
          <pc:docMk/>
          <pc:sldMk cId="754667137" sldId="386"/>
        </pc:sldMkLst>
        <pc:spChg chg="mod">
          <ac:chgData name="代數白痴 顧" userId="316db6a4f7ef8138" providerId="LiveId" clId="{4CC42D42-99F9-4BC5-9E0D-D95C71653CDF}" dt="2023-08-28T02:29:26.399" v="827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4CC42D42-99F9-4BC5-9E0D-D95C71653CDF}" dt="2023-08-28T02:32:46.642" v="1157" actId="113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4CC42D42-99F9-4BC5-9E0D-D95C71653CDF}" dt="2023-08-28T02:36:06.271" v="1328" actId="2057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4CC42D42-99F9-4BC5-9E0D-D95C71653CDF}" dt="2023-08-28T02:36:19.155" v="1332" actId="113"/>
          <ac:spMkLst>
            <pc:docMk/>
            <pc:sldMk cId="754667137" sldId="386"/>
            <ac:spMk id="101" creationId="{665D392D-19FC-71B5-434C-0ABBBC91FB85}"/>
          </ac:spMkLst>
        </pc:spChg>
        <pc:graphicFrameChg chg="add mod">
          <ac:chgData name="代數白痴 顧" userId="316db6a4f7ef8138" providerId="LiveId" clId="{4CC42D42-99F9-4BC5-9E0D-D95C71653CDF}" dt="2023-08-28T02:31:09.983" v="857" actId="1038"/>
          <ac:graphicFrameMkLst>
            <pc:docMk/>
            <pc:sldMk cId="754667137" sldId="386"/>
            <ac:graphicFrameMk id="6" creationId="{06282F68-79A1-ECE8-A46E-22CC67738EF4}"/>
          </ac:graphicFrameMkLst>
        </pc:graphicFrameChg>
        <pc:graphicFrameChg chg="add mod">
          <ac:chgData name="代數白痴 顧" userId="316db6a4f7ef8138" providerId="LiveId" clId="{4CC42D42-99F9-4BC5-9E0D-D95C71653CDF}" dt="2023-08-28T02:34:54.241" v="1209" actId="1037"/>
          <ac:graphicFrameMkLst>
            <pc:docMk/>
            <pc:sldMk cId="754667137" sldId="386"/>
            <ac:graphicFrameMk id="8" creationId="{24376251-7F8C-6995-EBD5-0AD0F7AA5260}"/>
          </ac:graphicFrameMkLst>
        </pc:graphicFrameChg>
        <pc:inkChg chg="del">
          <ac:chgData name="代數白痴 顧" userId="316db6a4f7ef8138" providerId="LiveId" clId="{4CC42D42-99F9-4BC5-9E0D-D95C71653CDF}" dt="2023-08-28T02:29:30.481" v="828" actId="478"/>
          <ac:inkMkLst>
            <pc:docMk/>
            <pc:sldMk cId="754667137" sldId="386"/>
            <ac:inkMk id="5" creationId="{FDD09A55-F8D2-C345-ED63-9CED9B67493E}"/>
          </ac:inkMkLst>
        </pc:inkChg>
        <pc:cxnChg chg="add mod">
          <ac:chgData name="代數白痴 顧" userId="316db6a4f7ef8138" providerId="LiveId" clId="{4CC42D42-99F9-4BC5-9E0D-D95C71653CDF}" dt="2023-08-28T02:30:02.978" v="836" actId="1582"/>
          <ac:cxnSpMkLst>
            <pc:docMk/>
            <pc:sldMk cId="754667137" sldId="386"/>
            <ac:cxnSpMk id="4" creationId="{02532AFF-DB8C-9DAA-2151-87749FDBDD4C}"/>
          </ac:cxnSpMkLst>
        </pc:cxnChg>
        <pc:cxnChg chg="add mod">
          <ac:chgData name="代數白痴 顧" userId="316db6a4f7ef8138" providerId="LiveId" clId="{4CC42D42-99F9-4BC5-9E0D-D95C71653CDF}" dt="2023-08-28T02:33:29.057" v="1169" actId="1035"/>
          <ac:cxnSpMkLst>
            <pc:docMk/>
            <pc:sldMk cId="754667137" sldId="386"/>
            <ac:cxnSpMk id="7" creationId="{5D5AD07B-0D9A-E48D-EF2F-5496B9797BF4}"/>
          </ac:cxnSpMkLst>
        </pc:cxnChg>
      </pc:sldChg>
      <pc:sldChg chg="addSp delSp modSp mod modTransition modAnim modNotesTx">
        <pc:chgData name="代數白痴 顧" userId="316db6a4f7ef8138" providerId="LiveId" clId="{4CC42D42-99F9-4BC5-9E0D-D95C71653CDF}" dt="2023-08-28T03:07:39.424" v="4689"/>
        <pc:sldMkLst>
          <pc:docMk/>
          <pc:sldMk cId="731354489" sldId="387"/>
        </pc:sldMkLst>
        <pc:spChg chg="mod">
          <ac:chgData name="代數白痴 顧" userId="316db6a4f7ef8138" providerId="LiveId" clId="{4CC42D42-99F9-4BC5-9E0D-D95C71653CDF}" dt="2023-08-28T02:33:53.586" v="1181" actId="403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4CC42D42-99F9-4BC5-9E0D-D95C71653CDF}" dt="2023-08-28T02:25:14.932" v="606" actId="20577"/>
          <ac:spMkLst>
            <pc:docMk/>
            <pc:sldMk cId="731354489" sldId="387"/>
            <ac:spMk id="11" creationId="{E1DEF969-CD1F-71E8-E876-61349B137731}"/>
          </ac:spMkLst>
        </pc:spChg>
        <pc:spChg chg="mod">
          <ac:chgData name="代數白痴 顧" userId="316db6a4f7ef8138" providerId="LiveId" clId="{4CC42D42-99F9-4BC5-9E0D-D95C71653CDF}" dt="2023-08-28T02:28:48.402" v="798" actId="14100"/>
          <ac:spMkLst>
            <pc:docMk/>
            <pc:sldMk cId="731354489" sldId="387"/>
            <ac:spMk id="16" creationId="{DF8D189F-1EBF-BC3D-0228-452189B41A98}"/>
          </ac:spMkLst>
        </pc:spChg>
        <pc:spChg chg="mod">
          <ac:chgData name="代數白痴 顧" userId="316db6a4f7ef8138" providerId="LiveId" clId="{4CC42D42-99F9-4BC5-9E0D-D95C71653CDF}" dt="2023-08-28T02:25:29.849" v="624" actId="20577"/>
          <ac:spMkLst>
            <pc:docMk/>
            <pc:sldMk cId="731354489" sldId="387"/>
            <ac:spMk id="17" creationId="{849D1851-B76C-B963-3B05-3273AEDD5438}"/>
          </ac:spMkLst>
        </pc:spChg>
        <pc:spChg chg="mod">
          <ac:chgData name="代數白痴 顧" userId="316db6a4f7ef8138" providerId="LiveId" clId="{4CC42D42-99F9-4BC5-9E0D-D95C71653CDF}" dt="2023-08-28T02:15:28.746" v="72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4CC42D42-99F9-4BC5-9E0D-D95C71653CDF}" dt="2023-08-28T02:22:35.322" v="398" actId="20577"/>
          <ac:spMkLst>
            <pc:docMk/>
            <pc:sldMk cId="731354489" sldId="387"/>
            <ac:spMk id="60" creationId="{90ECAF3B-FFFF-A531-AFBE-31708C7D891C}"/>
          </ac:spMkLst>
        </pc:spChg>
        <pc:grpChg chg="add mod">
          <ac:chgData name="代數白痴 顧" userId="316db6a4f7ef8138" providerId="LiveId" clId="{4CC42D42-99F9-4BC5-9E0D-D95C71653CDF}" dt="2023-08-28T02:28:22.940" v="793" actId="164"/>
          <ac:grpSpMkLst>
            <pc:docMk/>
            <pc:sldMk cId="731354489" sldId="387"/>
            <ac:grpSpMk id="15" creationId="{6638FCCE-9AE0-6858-85EB-1B1C51C31245}"/>
          </ac:grpSpMkLst>
        </pc:grpChg>
        <pc:grpChg chg="add mod">
          <ac:chgData name="代數白痴 顧" userId="316db6a4f7ef8138" providerId="LiveId" clId="{4CC42D42-99F9-4BC5-9E0D-D95C71653CDF}" dt="2023-08-28T02:28:30.883" v="794" actId="1076"/>
          <ac:grpSpMkLst>
            <pc:docMk/>
            <pc:sldMk cId="731354489" sldId="387"/>
            <ac:grpSpMk id="19" creationId="{42806D3D-BDF8-DC36-76AF-AA96F1030FC3}"/>
          </ac:grpSpMkLst>
        </pc:grpChg>
        <pc:graphicFrameChg chg="add mod">
          <ac:chgData name="代數白痴 顧" userId="316db6a4f7ef8138" providerId="LiveId" clId="{4CC42D42-99F9-4BC5-9E0D-D95C71653CDF}" dt="2023-08-28T02:18:52.283" v="226" actId="1038"/>
          <ac:graphicFrameMkLst>
            <pc:docMk/>
            <pc:sldMk cId="731354489" sldId="387"/>
            <ac:graphicFrameMk id="2" creationId="{7A4A3974-C821-B612-7065-FC257E1D7F1D}"/>
          </ac:graphicFrameMkLst>
        </pc:graphicFrameChg>
        <pc:graphicFrameChg chg="add mod">
          <ac:chgData name="代數白痴 顧" userId="316db6a4f7ef8138" providerId="LiveId" clId="{4CC42D42-99F9-4BC5-9E0D-D95C71653CDF}" dt="2023-08-28T02:21:53.760" v="305" actId="1037"/>
          <ac:graphicFrameMkLst>
            <pc:docMk/>
            <pc:sldMk cId="731354489" sldId="387"/>
            <ac:graphicFrameMk id="13" creationId="{E1155DE6-A295-3049-1C71-5D4B8B98542A}"/>
          </ac:graphicFrameMkLst>
        </pc:graphicFrameChg>
        <pc:graphicFrameChg chg="add mod">
          <ac:chgData name="代數白痴 顧" userId="316db6a4f7ef8138" providerId="LiveId" clId="{4CC42D42-99F9-4BC5-9E0D-D95C71653CDF}" dt="2023-08-28T02:22:39.032" v="401" actId="1037"/>
          <ac:graphicFrameMkLst>
            <pc:docMk/>
            <pc:sldMk cId="731354489" sldId="387"/>
            <ac:graphicFrameMk id="14" creationId="{527197B0-173F-1E49-5AA7-C87AEE5B298B}"/>
          </ac:graphicFrameMkLst>
        </pc:graphicFrameChg>
        <pc:graphicFrameChg chg="add mod">
          <ac:chgData name="代數白痴 顧" userId="316db6a4f7ef8138" providerId="LiveId" clId="{4CC42D42-99F9-4BC5-9E0D-D95C71653CDF}" dt="2023-08-28T02:28:22.940" v="793" actId="164"/>
          <ac:graphicFrameMkLst>
            <pc:docMk/>
            <pc:sldMk cId="731354489" sldId="387"/>
            <ac:graphicFrameMk id="18" creationId="{8F9384B8-8114-E55C-D9B1-13DF83C108C6}"/>
          </ac:graphicFrameMkLst>
        </pc:graphicFrameChg>
        <pc:inkChg chg="del">
          <ac:chgData name="代數白痴 顧" userId="316db6a4f7ef8138" providerId="LiveId" clId="{4CC42D42-99F9-4BC5-9E0D-D95C71653CDF}" dt="2023-08-28T02:15:22.863" v="53" actId="478"/>
          <ac:inkMkLst>
            <pc:docMk/>
            <pc:sldMk cId="731354489" sldId="387"/>
            <ac:inkMk id="3" creationId="{8741E124-6DB5-4CB3-B153-5C1713DA3FF3}"/>
          </ac:inkMkLst>
        </pc:inkChg>
        <pc:cxnChg chg="add del mod">
          <ac:chgData name="代數白痴 顧" userId="316db6a4f7ef8138" providerId="LiveId" clId="{4CC42D42-99F9-4BC5-9E0D-D95C71653CDF}" dt="2023-08-28T02:29:03.024" v="801" actId="478"/>
          <ac:cxnSpMkLst>
            <pc:docMk/>
            <pc:sldMk cId="731354489" sldId="387"/>
            <ac:cxnSpMk id="8" creationId="{975AA79B-AD2E-9CF1-11F1-AE558E6545EB}"/>
          </ac:cxnSpMkLst>
        </pc:cxnChg>
        <pc:cxnChg chg="add del mod">
          <ac:chgData name="代數白痴 顧" userId="316db6a4f7ef8138" providerId="LiveId" clId="{4CC42D42-99F9-4BC5-9E0D-D95C71653CDF}" dt="2023-08-28T02:29:02.103" v="800" actId="478"/>
          <ac:cxnSpMkLst>
            <pc:docMk/>
            <pc:sldMk cId="731354489" sldId="387"/>
            <ac:cxnSpMk id="12" creationId="{223DF644-3928-7798-C94B-B62C404F4B72}"/>
          </ac:cxnSpMkLst>
        </pc:cxnChg>
      </pc:sldChg>
      <pc:sldChg chg="delSp modSp mod modTransition delAnim modNotesTx">
        <pc:chgData name="代數白痴 顧" userId="316db6a4f7ef8138" providerId="LiveId" clId="{4CC42D42-99F9-4BC5-9E0D-D95C71653CDF}" dt="2023-08-28T03:07:39.425" v="4692"/>
        <pc:sldMkLst>
          <pc:docMk/>
          <pc:sldMk cId="3686676960" sldId="388"/>
        </pc:sldMkLst>
        <pc:spChg chg="mod">
          <ac:chgData name="代數白痴 顧" userId="316db6a4f7ef8138" providerId="LiveId" clId="{4CC42D42-99F9-4BC5-9E0D-D95C71653CDF}" dt="2023-08-28T02:54:23.908" v="2805" actId="20577"/>
          <ac:spMkLst>
            <pc:docMk/>
            <pc:sldMk cId="3686676960" sldId="388"/>
            <ac:spMk id="9" creationId="{C3C4D356-E86E-2D30-1771-DC2F8E46956E}"/>
          </ac:spMkLst>
        </pc:spChg>
        <pc:spChg chg="mod">
          <ac:chgData name="代數白痴 顧" userId="316db6a4f7ef8138" providerId="LiveId" clId="{4CC42D42-99F9-4BC5-9E0D-D95C71653CDF}" dt="2023-08-28T02:49:34.274" v="2334" actId="20577"/>
          <ac:spMkLst>
            <pc:docMk/>
            <pc:sldMk cId="3686676960" sldId="388"/>
            <ac:spMk id="23" creationId="{00000000-0000-0000-0000-000000000000}"/>
          </ac:spMkLst>
        </pc:spChg>
        <pc:spChg chg="mod">
          <ac:chgData name="代數白痴 顧" userId="316db6a4f7ef8138" providerId="LiveId" clId="{4CC42D42-99F9-4BC5-9E0D-D95C71653CDF}" dt="2023-08-28T02:51:54.544" v="2562" actId="114"/>
          <ac:spMkLst>
            <pc:docMk/>
            <pc:sldMk cId="3686676960" sldId="388"/>
            <ac:spMk id="60" creationId="{90ECAF3B-FFFF-A531-AFBE-31708C7D891C}"/>
          </ac:spMkLst>
        </pc:spChg>
        <pc:grpChg chg="del">
          <ac:chgData name="代數白痴 顧" userId="316db6a4f7ef8138" providerId="LiveId" clId="{4CC42D42-99F9-4BC5-9E0D-D95C71653CDF}" dt="2023-08-28T02:52:02.499" v="2563" actId="478"/>
          <ac:grpSpMkLst>
            <pc:docMk/>
            <pc:sldMk cId="3686676960" sldId="388"/>
            <ac:grpSpMk id="17" creationId="{4FF810CC-A9DC-DCAF-144E-08113BA3AD9A}"/>
          </ac:grpSpMkLst>
        </pc:grpChg>
        <pc:inkChg chg="del">
          <ac:chgData name="代數白痴 顧" userId="316db6a4f7ef8138" providerId="LiveId" clId="{4CC42D42-99F9-4BC5-9E0D-D95C71653CDF}" dt="2023-08-28T02:49:14.092" v="2281" actId="478"/>
          <ac:inkMkLst>
            <pc:docMk/>
            <pc:sldMk cId="3686676960" sldId="388"/>
            <ac:inkMk id="5" creationId="{F64AA034-3A7B-285B-4ACE-4518952652C0}"/>
          </ac:inkMkLst>
        </pc:inkChg>
      </pc:sldChg>
      <pc:sldChg chg="modSp mod modTransition modNotesTx">
        <pc:chgData name="代數白痴 顧" userId="316db6a4f7ef8138" providerId="LiveId" clId="{4CC42D42-99F9-4BC5-9E0D-D95C71653CDF}" dt="2023-08-28T03:07:39.423" v="4688"/>
        <pc:sldMkLst>
          <pc:docMk/>
          <pc:sldMk cId="151402070" sldId="390"/>
        </pc:sldMkLst>
        <pc:spChg chg="mod">
          <ac:chgData name="代數白痴 顧" userId="316db6a4f7ef8138" providerId="LiveId" clId="{4CC42D42-99F9-4BC5-9E0D-D95C71653CDF}" dt="2023-08-28T02:15:06.681" v="29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Sp delSp modSp mod modTransition delAnim">
        <pc:chgData name="代數白痴 顧" userId="316db6a4f7ef8138" providerId="LiveId" clId="{4CC42D42-99F9-4BC5-9E0D-D95C71653CDF}" dt="2023-08-28T03:07:39.425" v="4691"/>
        <pc:sldMkLst>
          <pc:docMk/>
          <pc:sldMk cId="3878279706" sldId="391"/>
        </pc:sldMkLst>
        <pc:spChg chg="mod">
          <ac:chgData name="代數白痴 顧" userId="316db6a4f7ef8138" providerId="LiveId" clId="{4CC42D42-99F9-4BC5-9E0D-D95C71653CDF}" dt="2023-08-28T02:48:38.983" v="2280" actId="20577"/>
          <ac:spMkLst>
            <pc:docMk/>
            <pc:sldMk cId="3878279706" sldId="391"/>
            <ac:spMk id="9" creationId="{C3C4D356-E86E-2D30-1771-DC2F8E46956E}"/>
          </ac:spMkLst>
        </pc:spChg>
        <pc:spChg chg="mod">
          <ac:chgData name="代數白痴 顧" userId="316db6a4f7ef8138" providerId="LiveId" clId="{4CC42D42-99F9-4BC5-9E0D-D95C71653CDF}" dt="2023-08-28T02:38:05.358" v="1362" actId="20577"/>
          <ac:spMkLst>
            <pc:docMk/>
            <pc:sldMk cId="3878279706" sldId="391"/>
            <ac:spMk id="23" creationId="{00000000-0000-0000-0000-000000000000}"/>
          </ac:spMkLst>
        </pc:spChg>
        <pc:spChg chg="mod">
          <ac:chgData name="代數白痴 顧" userId="316db6a4f7ef8138" providerId="LiveId" clId="{4CC42D42-99F9-4BC5-9E0D-D95C71653CDF}" dt="2023-08-28T02:43:54.979" v="1859" actId="947"/>
          <ac:spMkLst>
            <pc:docMk/>
            <pc:sldMk cId="3878279706" sldId="391"/>
            <ac:spMk id="60" creationId="{90ECAF3B-FFFF-A531-AFBE-31708C7D891C}"/>
          </ac:spMkLst>
        </pc:spChg>
        <pc:grpChg chg="del">
          <ac:chgData name="代數白痴 顧" userId="316db6a4f7ef8138" providerId="LiveId" clId="{4CC42D42-99F9-4BC5-9E0D-D95C71653CDF}" dt="2023-08-28T02:36:36.659" v="1335" actId="478"/>
          <ac:grpSpMkLst>
            <pc:docMk/>
            <pc:sldMk cId="3878279706" sldId="391"/>
            <ac:grpSpMk id="2" creationId="{720E121B-B624-80C4-8624-FE8719A54030}"/>
          </ac:grpSpMkLst>
        </pc:grpChg>
        <pc:graphicFrameChg chg="add mod">
          <ac:chgData name="代數白痴 顧" userId="316db6a4f7ef8138" providerId="LiveId" clId="{4CC42D42-99F9-4BC5-9E0D-D95C71653CDF}" dt="2023-08-28T02:41:26.362" v="1486" actId="1038"/>
          <ac:graphicFrameMkLst>
            <pc:docMk/>
            <pc:sldMk cId="3878279706" sldId="391"/>
            <ac:graphicFrameMk id="12" creationId="{9173CB5C-3B64-0AB2-B256-AF1DAE09AF5A}"/>
          </ac:graphicFrameMkLst>
        </pc:graphicFrameChg>
        <pc:graphicFrameChg chg="add mod">
          <ac:chgData name="代數白痴 顧" userId="316db6a4f7ef8138" providerId="LiveId" clId="{4CC42D42-99F9-4BC5-9E0D-D95C71653CDF}" dt="2023-08-28T02:42:19.987" v="1635" actId="1038"/>
          <ac:graphicFrameMkLst>
            <pc:docMk/>
            <pc:sldMk cId="3878279706" sldId="391"/>
            <ac:graphicFrameMk id="15" creationId="{2CF5ED97-AA6E-2AA5-9655-AE0D2BC1AFAB}"/>
          </ac:graphicFrameMkLst>
        </pc:graphicFrameChg>
        <pc:graphicFrameChg chg="add mod">
          <ac:chgData name="代數白痴 顧" userId="316db6a4f7ef8138" providerId="LiveId" clId="{4CC42D42-99F9-4BC5-9E0D-D95C71653CDF}" dt="2023-08-28T02:45:36.176" v="1940" actId="1035"/>
          <ac:graphicFrameMkLst>
            <pc:docMk/>
            <pc:sldMk cId="3878279706" sldId="391"/>
            <ac:graphicFrameMk id="18" creationId="{1C097050-9E90-2C28-DEFA-A291B01024DB}"/>
          </ac:graphicFrameMkLst>
        </pc:graphicFrameChg>
        <pc:graphicFrameChg chg="add mod">
          <ac:chgData name="代數白痴 顧" userId="316db6a4f7ef8138" providerId="LiveId" clId="{4CC42D42-99F9-4BC5-9E0D-D95C71653CDF}" dt="2023-08-28T02:46:32.265" v="2058" actId="1038"/>
          <ac:graphicFrameMkLst>
            <pc:docMk/>
            <pc:sldMk cId="3878279706" sldId="391"/>
            <ac:graphicFrameMk id="19" creationId="{6F143AEC-9D16-D831-6E21-C3DC6A23DD53}"/>
          </ac:graphicFrameMkLst>
        </pc:graphicFrameChg>
        <pc:graphicFrameChg chg="add mod">
          <ac:chgData name="代數白痴 顧" userId="316db6a4f7ef8138" providerId="LiveId" clId="{4CC42D42-99F9-4BC5-9E0D-D95C71653CDF}" dt="2023-08-28T02:47:57.473" v="2191" actId="1038"/>
          <ac:graphicFrameMkLst>
            <pc:docMk/>
            <pc:sldMk cId="3878279706" sldId="391"/>
            <ac:graphicFrameMk id="20" creationId="{B59A1A3E-5D31-A848-D8E6-B3FE43425432}"/>
          </ac:graphicFrameMkLst>
        </pc:graphicFrameChg>
        <pc:inkChg chg="del">
          <ac:chgData name="代數白痴 顧" userId="316db6a4f7ef8138" providerId="LiveId" clId="{4CC42D42-99F9-4BC5-9E0D-D95C71653CDF}" dt="2023-08-28T02:36:33.828" v="1334" actId="478"/>
          <ac:inkMkLst>
            <pc:docMk/>
            <pc:sldMk cId="3878279706" sldId="391"/>
            <ac:inkMk id="14" creationId="{7E54E618-A7B3-7B70-0627-B2F41F4D047A}"/>
          </ac:inkMkLst>
        </pc:inkChg>
        <pc:cxnChg chg="add mod">
          <ac:chgData name="代數白痴 顧" userId="316db6a4f7ef8138" providerId="LiveId" clId="{4CC42D42-99F9-4BC5-9E0D-D95C71653CDF}" dt="2023-08-28T02:39:21.336" v="1458"/>
          <ac:cxnSpMkLst>
            <pc:docMk/>
            <pc:sldMk cId="3878279706" sldId="391"/>
            <ac:cxnSpMk id="11" creationId="{F8ECAA13-7598-52F0-1CC5-AC60B3617B03}"/>
          </ac:cxnSpMkLst>
        </pc:cxnChg>
        <pc:cxnChg chg="del">
          <ac:chgData name="代數白痴 顧" userId="316db6a4f7ef8138" providerId="LiveId" clId="{4CC42D42-99F9-4BC5-9E0D-D95C71653CDF}" dt="2023-08-28T02:36:36.659" v="1335" actId="478"/>
          <ac:cxnSpMkLst>
            <pc:docMk/>
            <pc:sldMk cId="3878279706" sldId="391"/>
            <ac:cxnSpMk id="13" creationId="{1D7F58CD-F983-308D-DDE5-2AFF04299DC5}"/>
          </ac:cxnSpMkLst>
        </pc:cxnChg>
        <pc:cxnChg chg="add mod">
          <ac:chgData name="代數白痴 顧" userId="316db6a4f7ef8138" providerId="LiveId" clId="{4CC42D42-99F9-4BC5-9E0D-D95C71653CDF}" dt="2023-08-28T02:44:49.838" v="1896" actId="1035"/>
          <ac:cxnSpMkLst>
            <pc:docMk/>
            <pc:sldMk cId="3878279706" sldId="391"/>
            <ac:cxnSpMk id="16" creationId="{FFF53457-B98E-3AFB-C4B2-6499CF557CF7}"/>
          </ac:cxnSpMkLst>
        </pc:cxnChg>
      </pc:sldChg>
    </pc:docChg>
  </pc:docChgLst>
  <pc:docChgLst>
    <pc:chgData name="代數白痴 顧" userId="316db6a4f7ef8138" providerId="LiveId" clId="{C7E2D3C1-757F-472A-B7BA-4955B95C0C9F}"/>
    <pc:docChg chg="undo custSel addSld modSld">
      <pc:chgData name="代數白痴 顧" userId="316db6a4f7ef8138" providerId="LiveId" clId="{C7E2D3C1-757F-472A-B7BA-4955B95C0C9F}" dt="2023-07-24T15:02:34.588" v="2011" actId="113"/>
      <pc:docMkLst>
        <pc:docMk/>
      </pc:docMkLst>
      <pc:sldChg chg="modSp add mod">
        <pc:chgData name="代數白痴 顧" userId="316db6a4f7ef8138" providerId="LiveId" clId="{C7E2D3C1-757F-472A-B7BA-4955B95C0C9F}" dt="2023-07-24T14:52:31.141" v="615" actId="113"/>
        <pc:sldMkLst>
          <pc:docMk/>
          <pc:sldMk cId="2498798070" sldId="382"/>
        </pc:sldMkLst>
        <pc:spChg chg="mod">
          <ac:chgData name="代數白痴 顧" userId="316db6a4f7ef8138" providerId="LiveId" clId="{C7E2D3C1-757F-472A-B7BA-4955B95C0C9F}" dt="2023-07-24T14:50:20.890" v="350" actId="113"/>
          <ac:spMkLst>
            <pc:docMk/>
            <pc:sldMk cId="2498798070" sldId="382"/>
            <ac:spMk id="60" creationId="{90ECAF3B-FFFF-A531-AFBE-31708C7D891C}"/>
          </ac:spMkLst>
        </pc:spChg>
        <pc:spChg chg="mod">
          <ac:chgData name="代數白痴 顧" userId="316db6a4f7ef8138" providerId="LiveId" clId="{C7E2D3C1-757F-472A-B7BA-4955B95C0C9F}" dt="2023-07-24T14:52:31.141" v="615" actId="113"/>
          <ac:spMkLst>
            <pc:docMk/>
            <pc:sldMk cId="2498798070" sldId="382"/>
            <ac:spMk id="89" creationId="{9E8FE398-ED8E-E5DE-BD50-E0471252FAF6}"/>
          </ac:spMkLst>
        </pc:spChg>
      </pc:sldChg>
      <pc:sldChg chg="modSp add mod">
        <pc:chgData name="代數白痴 顧" userId="316db6a4f7ef8138" providerId="LiveId" clId="{C7E2D3C1-757F-472A-B7BA-4955B95C0C9F}" dt="2023-07-24T14:58:36.848" v="1487" actId="113"/>
        <pc:sldMkLst>
          <pc:docMk/>
          <pc:sldMk cId="1783578233" sldId="383"/>
        </pc:sldMkLst>
        <pc:spChg chg="mod">
          <ac:chgData name="代數白痴 顧" userId="316db6a4f7ef8138" providerId="LiveId" clId="{C7E2D3C1-757F-472A-B7BA-4955B95C0C9F}" dt="2023-07-24T14:55:21.217" v="996" actId="113"/>
          <ac:spMkLst>
            <pc:docMk/>
            <pc:sldMk cId="1783578233" sldId="383"/>
            <ac:spMk id="60" creationId="{90ECAF3B-FFFF-A531-AFBE-31708C7D891C}"/>
          </ac:spMkLst>
        </pc:spChg>
        <pc:spChg chg="mod">
          <ac:chgData name="代數白痴 顧" userId="316db6a4f7ef8138" providerId="LiveId" clId="{C7E2D3C1-757F-472A-B7BA-4955B95C0C9F}" dt="2023-07-24T14:58:36.848" v="1487" actId="113"/>
          <ac:spMkLst>
            <pc:docMk/>
            <pc:sldMk cId="1783578233" sldId="383"/>
            <ac:spMk id="89" creationId="{9E8FE398-ED8E-E5DE-BD50-E0471252FAF6}"/>
          </ac:spMkLst>
        </pc:spChg>
        <pc:spChg chg="mod">
          <ac:chgData name="代數白痴 顧" userId="316db6a4f7ef8138" providerId="LiveId" clId="{C7E2D3C1-757F-472A-B7BA-4955B95C0C9F}" dt="2023-07-24T14:58:18.985" v="1486" actId="20577"/>
          <ac:spMkLst>
            <pc:docMk/>
            <pc:sldMk cId="1783578233" sldId="383"/>
            <ac:spMk id="101" creationId="{665D392D-19FC-71B5-434C-0ABBBC91FB85}"/>
          </ac:spMkLst>
        </pc:spChg>
      </pc:sldChg>
      <pc:sldChg chg="modSp add mod">
        <pc:chgData name="代數白痴 顧" userId="316db6a4f7ef8138" providerId="LiveId" clId="{C7E2D3C1-757F-472A-B7BA-4955B95C0C9F}" dt="2023-07-24T15:02:34.588" v="2011" actId="113"/>
        <pc:sldMkLst>
          <pc:docMk/>
          <pc:sldMk cId="1994629586" sldId="384"/>
        </pc:sldMkLst>
        <pc:spChg chg="mod">
          <ac:chgData name="代數白痴 顧" userId="316db6a4f7ef8138" providerId="LiveId" clId="{C7E2D3C1-757F-472A-B7BA-4955B95C0C9F}" dt="2023-07-24T15:00:49.310" v="1755" actId="113"/>
          <ac:spMkLst>
            <pc:docMk/>
            <pc:sldMk cId="1994629586" sldId="384"/>
            <ac:spMk id="60" creationId="{90ECAF3B-FFFF-A531-AFBE-31708C7D891C}"/>
          </ac:spMkLst>
        </pc:spChg>
        <pc:spChg chg="mod">
          <ac:chgData name="代數白痴 顧" userId="316db6a4f7ef8138" providerId="LiveId" clId="{C7E2D3C1-757F-472A-B7BA-4955B95C0C9F}" dt="2023-07-24T15:02:34.588" v="2011" actId="113"/>
          <ac:spMkLst>
            <pc:docMk/>
            <pc:sldMk cId="1994629586" sldId="384"/>
            <ac:spMk id="89" creationId="{9E8FE398-ED8E-E5DE-BD50-E0471252FAF6}"/>
          </ac:spMkLst>
        </pc:spChg>
        <pc:spChg chg="mod">
          <ac:chgData name="代數白痴 顧" userId="316db6a4f7ef8138" providerId="LiveId" clId="{C7E2D3C1-757F-472A-B7BA-4955B95C0C9F}" dt="2023-07-24T15:02:25.107" v="2010" actId="113"/>
          <ac:spMkLst>
            <pc:docMk/>
            <pc:sldMk cId="1994629586" sldId="384"/>
            <ac:spMk id="101" creationId="{665D392D-19FC-71B5-434C-0ABBBC91FB85}"/>
          </ac:spMkLst>
        </pc:spChg>
      </pc:sldChg>
    </pc:docChg>
  </pc:docChgLst>
  <pc:docChgLst>
    <pc:chgData name="代數白痴 顧" userId="316db6a4f7ef8138" providerId="LiveId" clId="{1536B497-2607-4580-A2F5-02860F073CFB}"/>
    <pc:docChg chg="custSel modSld sldOrd">
      <pc:chgData name="代數白痴 顧" userId="316db6a4f7ef8138" providerId="LiveId" clId="{1536B497-2607-4580-A2F5-02860F073CFB}" dt="2023-07-17T00:14:20.587" v="3050" actId="20577"/>
      <pc:docMkLst>
        <pc:docMk/>
      </pc:docMkLst>
      <pc:sldChg chg="addSp modSp modAnim modNotesTx">
        <pc:chgData name="代數白痴 顧" userId="316db6a4f7ef8138" providerId="LiveId" clId="{1536B497-2607-4580-A2F5-02860F073CFB}" dt="2023-07-17T00:14:20.587" v="3050" actId="20577"/>
        <pc:sldMkLst>
          <pc:docMk/>
          <pc:sldMk cId="2328187967" sldId="380"/>
        </pc:sldMkLst>
        <pc:spChg chg="mod">
          <ac:chgData name="代數白痴 顧" userId="316db6a4f7ef8138" providerId="LiveId" clId="{1536B497-2607-4580-A2F5-02860F073CFB}" dt="2023-07-16T23:57:07.453" v="2374" actId="164"/>
          <ac:spMkLst>
            <pc:docMk/>
            <pc:sldMk cId="2328187967" sldId="380"/>
            <ac:spMk id="50" creationId="{003B6F30-0BFE-9AD2-C7AD-BCFC1BDC751A}"/>
          </ac:spMkLst>
        </pc:spChg>
        <pc:spChg chg="mod">
          <ac:chgData name="代數白痴 顧" userId="316db6a4f7ef8138" providerId="LiveId" clId="{1536B497-2607-4580-A2F5-02860F073CFB}" dt="2023-07-16T23:57:07.453" v="2374" actId="164"/>
          <ac:spMkLst>
            <pc:docMk/>
            <pc:sldMk cId="2328187967" sldId="380"/>
            <ac:spMk id="57" creationId="{74FFF650-38FA-D00F-335A-0FDBEE37E0F6}"/>
          </ac:spMkLst>
        </pc:spChg>
        <pc:spChg chg="mod">
          <ac:chgData name="代數白痴 顧" userId="316db6a4f7ef8138" providerId="LiveId" clId="{1536B497-2607-4580-A2F5-02860F073CFB}" dt="2023-07-16T23:57:07.453" v="2374" actId="164"/>
          <ac:spMkLst>
            <pc:docMk/>
            <pc:sldMk cId="2328187967" sldId="380"/>
            <ac:spMk id="58" creationId="{F203158C-DDA1-BA89-0D55-7B61C5744E32}"/>
          </ac:spMkLst>
        </pc:spChg>
        <pc:grpChg chg="add mod">
          <ac:chgData name="代數白痴 顧" userId="316db6a4f7ef8138" providerId="LiveId" clId="{1536B497-2607-4580-A2F5-02860F073CFB}" dt="2023-07-16T23:57:07.453" v="2374" actId="164"/>
          <ac:grpSpMkLst>
            <pc:docMk/>
            <pc:sldMk cId="2328187967" sldId="380"/>
            <ac:grpSpMk id="3" creationId="{6570DCDE-BA9E-79A7-AF52-E02C17486A0E}"/>
          </ac:grpSpMkLst>
        </pc:grpChg>
        <pc:cxnChg chg="mod">
          <ac:chgData name="代數白痴 顧" userId="316db6a4f7ef8138" providerId="LiveId" clId="{1536B497-2607-4580-A2F5-02860F073CFB}" dt="2023-07-16T23:57:07.453" v="2374" actId="164"/>
          <ac:cxnSpMkLst>
            <pc:docMk/>
            <pc:sldMk cId="2328187967" sldId="380"/>
            <ac:cxnSpMk id="42" creationId="{16D34172-2E9C-9037-DF12-A2BF01D7CB78}"/>
          </ac:cxnSpMkLst>
        </pc:cxnChg>
        <pc:cxnChg chg="mod">
          <ac:chgData name="代數白痴 顧" userId="316db6a4f7ef8138" providerId="LiveId" clId="{1536B497-2607-4580-A2F5-02860F073CFB}" dt="2023-07-16T23:57:07.453" v="2374" actId="164"/>
          <ac:cxnSpMkLst>
            <pc:docMk/>
            <pc:sldMk cId="2328187967" sldId="380"/>
            <ac:cxnSpMk id="49" creationId="{E2345C87-4419-8590-BC84-0D52756A3E73}"/>
          </ac:cxnSpMkLst>
        </pc:cxnChg>
        <pc:cxnChg chg="mod">
          <ac:chgData name="代數白痴 顧" userId="316db6a4f7ef8138" providerId="LiveId" clId="{1536B497-2607-4580-A2F5-02860F073CFB}" dt="2023-07-16T23:57:07.453" v="2374" actId="164"/>
          <ac:cxnSpMkLst>
            <pc:docMk/>
            <pc:sldMk cId="2328187967" sldId="380"/>
            <ac:cxnSpMk id="54" creationId="{FB4173BA-D90A-6088-259D-4E8A078CFB00}"/>
          </ac:cxnSpMkLst>
        </pc:cxnChg>
        <pc:cxnChg chg="mod">
          <ac:chgData name="代數白痴 顧" userId="316db6a4f7ef8138" providerId="LiveId" clId="{1536B497-2607-4580-A2F5-02860F073CFB}" dt="2023-07-16T23:57:07.453" v="2374" actId="164"/>
          <ac:cxnSpMkLst>
            <pc:docMk/>
            <pc:sldMk cId="2328187967" sldId="380"/>
            <ac:cxnSpMk id="55" creationId="{2EA0A479-F120-76DC-4B0D-B094B225BD9D}"/>
          </ac:cxnSpMkLst>
        </pc:cxnChg>
      </pc:sldChg>
      <pc:sldChg chg="addSp delSp modSp mod ord modAnim modNotesTx">
        <pc:chgData name="代數白痴 顧" userId="316db6a4f7ef8138" providerId="LiveId" clId="{1536B497-2607-4580-A2F5-02860F073CFB}" dt="2023-07-16T23:55:24.349" v="2313"/>
        <pc:sldMkLst>
          <pc:docMk/>
          <pc:sldMk cId="1787025739" sldId="381"/>
        </pc:sldMkLst>
        <pc:spChg chg="add mod">
          <ac:chgData name="代數白痴 顧" userId="316db6a4f7ef8138" providerId="LiveId" clId="{1536B497-2607-4580-A2F5-02860F073CFB}" dt="2023-07-16T23:45:44.666" v="423" actId="164"/>
          <ac:spMkLst>
            <pc:docMk/>
            <pc:sldMk cId="1787025739" sldId="381"/>
            <ac:spMk id="10" creationId="{BBDBB73F-CE8A-B3BE-B2CA-495E56A24D3E}"/>
          </ac:spMkLst>
        </pc:spChg>
        <pc:spChg chg="add mod">
          <ac:chgData name="代數白痴 顧" userId="316db6a4f7ef8138" providerId="LiveId" clId="{1536B497-2607-4580-A2F5-02860F073CFB}" dt="2023-07-16T23:45:44.666" v="423" actId="164"/>
          <ac:spMkLst>
            <pc:docMk/>
            <pc:sldMk cId="1787025739" sldId="381"/>
            <ac:spMk id="11" creationId="{50506189-4E90-9C78-DA37-711247CC0FC3}"/>
          </ac:spMkLst>
        </pc:spChg>
        <pc:spChg chg="add mod">
          <ac:chgData name="代數白痴 顧" userId="316db6a4f7ef8138" providerId="LiveId" clId="{1536B497-2607-4580-A2F5-02860F073CFB}" dt="2023-07-16T23:45:44.666" v="423" actId="164"/>
          <ac:spMkLst>
            <pc:docMk/>
            <pc:sldMk cId="1787025739" sldId="381"/>
            <ac:spMk id="13" creationId="{31EA800E-15F5-2874-E6BB-7020901E41F1}"/>
          </ac:spMkLst>
        </pc:spChg>
        <pc:spChg chg="add mod">
          <ac:chgData name="代數白痴 顧" userId="316db6a4f7ef8138" providerId="LiveId" clId="{1536B497-2607-4580-A2F5-02860F073CFB}" dt="2023-07-16T23:45:44.666" v="423" actId="164"/>
          <ac:spMkLst>
            <pc:docMk/>
            <pc:sldMk cId="1787025739" sldId="381"/>
            <ac:spMk id="14" creationId="{D92FA005-09F6-26D9-29E8-E82D03C57150}"/>
          </ac:spMkLst>
        </pc:spChg>
        <pc:spChg chg="add mod">
          <ac:chgData name="代數白痴 顧" userId="316db6a4f7ef8138" providerId="LiveId" clId="{1536B497-2607-4580-A2F5-02860F073CFB}" dt="2023-07-16T23:44:45.283" v="414" actId="692"/>
          <ac:spMkLst>
            <pc:docMk/>
            <pc:sldMk cId="1787025739" sldId="381"/>
            <ac:spMk id="16" creationId="{820E319E-B702-D180-C250-5FDDCF87A381}"/>
          </ac:spMkLst>
        </pc:spChg>
        <pc:spChg chg="add mod">
          <ac:chgData name="代數白痴 顧" userId="316db6a4f7ef8138" providerId="LiveId" clId="{1536B497-2607-4580-A2F5-02860F073CFB}" dt="2023-07-16T23:45:04.785" v="422" actId="1076"/>
          <ac:spMkLst>
            <pc:docMk/>
            <pc:sldMk cId="1787025739" sldId="381"/>
            <ac:spMk id="17" creationId="{43BC5D8C-0AFF-4703-AB0C-266BE47A70F1}"/>
          </ac:spMkLst>
        </pc:spChg>
        <pc:spChg chg="add mod">
          <ac:chgData name="代數白痴 顧" userId="316db6a4f7ef8138" providerId="LiveId" clId="{1536B497-2607-4580-A2F5-02860F073CFB}" dt="2023-07-16T23:49:21.841" v="1067" actId="113"/>
          <ac:spMkLst>
            <pc:docMk/>
            <pc:sldMk cId="1787025739" sldId="381"/>
            <ac:spMk id="20" creationId="{A3FB830B-771B-E0FE-E89E-71C9D14A0C52}"/>
          </ac:spMkLst>
        </pc:spChg>
        <pc:spChg chg="mod">
          <ac:chgData name="代數白痴 顧" userId="316db6a4f7ef8138" providerId="LiveId" clId="{1536B497-2607-4580-A2F5-02860F073CFB}" dt="2023-07-16T23:41:29.514" v="313" actId="113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1536B497-2607-4580-A2F5-02860F073CFB}" dt="2023-07-16T23:40:54.288" v="308" actId="20577"/>
          <ac:spMkLst>
            <pc:docMk/>
            <pc:sldMk cId="1787025739" sldId="381"/>
            <ac:spMk id="101" creationId="{665D392D-19FC-71B5-434C-0ABBBC91FB85}"/>
          </ac:spMkLst>
        </pc:spChg>
        <pc:grpChg chg="add mod">
          <ac:chgData name="代數白痴 顧" userId="316db6a4f7ef8138" providerId="LiveId" clId="{1536B497-2607-4580-A2F5-02860F073CFB}" dt="2023-07-16T23:45:51.462" v="424" actId="164"/>
          <ac:grpSpMkLst>
            <pc:docMk/>
            <pc:sldMk cId="1787025739" sldId="381"/>
            <ac:grpSpMk id="18" creationId="{CCAAB4E5-F67B-E2FB-DBE5-171B9F5D4120}"/>
          </ac:grpSpMkLst>
        </pc:grpChg>
        <pc:grpChg chg="add mod">
          <ac:chgData name="代數白痴 顧" userId="316db6a4f7ef8138" providerId="LiveId" clId="{1536B497-2607-4580-A2F5-02860F073CFB}" dt="2023-07-16T23:45:51.462" v="424" actId="164"/>
          <ac:grpSpMkLst>
            <pc:docMk/>
            <pc:sldMk cId="1787025739" sldId="381"/>
            <ac:grpSpMk id="19" creationId="{1B8250F5-475F-721B-4961-F7F4932DDAE0}"/>
          </ac:grpSpMkLst>
        </pc:grpChg>
        <pc:cxnChg chg="add mod">
          <ac:chgData name="代數白痴 顧" userId="316db6a4f7ef8138" providerId="LiveId" clId="{1536B497-2607-4580-A2F5-02860F073CFB}" dt="2023-07-16T23:45:51.462" v="424" actId="164"/>
          <ac:cxnSpMkLst>
            <pc:docMk/>
            <pc:sldMk cId="1787025739" sldId="381"/>
            <ac:cxnSpMk id="4" creationId="{4D9D6C19-A1E3-A84D-1CCD-9FE9135565CE}"/>
          </ac:cxnSpMkLst>
        </pc:cxnChg>
        <pc:cxnChg chg="add mod">
          <ac:chgData name="代數白痴 顧" userId="316db6a4f7ef8138" providerId="LiveId" clId="{1536B497-2607-4580-A2F5-02860F073CFB}" dt="2023-07-16T23:45:44.666" v="423" actId="164"/>
          <ac:cxnSpMkLst>
            <pc:docMk/>
            <pc:sldMk cId="1787025739" sldId="381"/>
            <ac:cxnSpMk id="6" creationId="{32A6FD81-D544-64C8-7665-65456ACD4500}"/>
          </ac:cxnSpMkLst>
        </pc:cxnChg>
        <pc:cxnChg chg="add mod">
          <ac:chgData name="代數白痴 顧" userId="316db6a4f7ef8138" providerId="LiveId" clId="{1536B497-2607-4580-A2F5-02860F073CFB}" dt="2023-07-16T23:45:44.666" v="423" actId="164"/>
          <ac:cxnSpMkLst>
            <pc:docMk/>
            <pc:sldMk cId="1787025739" sldId="381"/>
            <ac:cxnSpMk id="8" creationId="{B6C46518-B61A-B29E-FE79-F854BBAC80F2}"/>
          </ac:cxnSpMkLst>
        </pc:cxnChg>
        <pc:cxnChg chg="add del mod">
          <ac:chgData name="代數白痴 顧" userId="316db6a4f7ef8138" providerId="LiveId" clId="{1536B497-2607-4580-A2F5-02860F073CFB}" dt="2023-07-16T23:42:46.418" v="338" actId="478"/>
          <ac:cxnSpMkLst>
            <pc:docMk/>
            <pc:sldMk cId="1787025739" sldId="381"/>
            <ac:cxnSpMk id="9" creationId="{64AC823C-0AD1-3447-CE12-DC21D094FA25}"/>
          </ac:cxnSpMkLst>
        </pc:cxnChg>
        <pc:cxnChg chg="add del mod">
          <ac:chgData name="代數白痴 顧" userId="316db6a4f7ef8138" providerId="LiveId" clId="{1536B497-2607-4580-A2F5-02860F073CFB}" dt="2023-07-16T23:43:39.489" v="367" actId="478"/>
          <ac:cxnSpMkLst>
            <pc:docMk/>
            <pc:sldMk cId="1787025739" sldId="381"/>
            <ac:cxnSpMk id="12" creationId="{856ECE22-79DA-E4E9-A3F6-FEAF6E0508BB}"/>
          </ac:cxnSpMkLst>
        </pc:cxnChg>
        <pc:cxnChg chg="add del mod">
          <ac:chgData name="代數白痴 顧" userId="316db6a4f7ef8138" providerId="LiveId" clId="{1536B497-2607-4580-A2F5-02860F073CFB}" dt="2023-07-16T23:44:25.850" v="411" actId="478"/>
          <ac:cxnSpMkLst>
            <pc:docMk/>
            <pc:sldMk cId="1787025739" sldId="381"/>
            <ac:cxnSpMk id="15" creationId="{13B053D6-DDE9-CDA0-FE34-3C7815E467D3}"/>
          </ac:cxnSpMkLst>
        </pc:cxnChg>
      </pc:sldChg>
    </pc:docChg>
  </pc:docChgLst>
  <pc:docChgLst>
    <pc:chgData name="代數白痴 顧" userId="316db6a4f7ef8138" providerId="LiveId" clId="{CE27F6D3-8248-456B-B97D-4BB5E95185E9}"/>
    <pc:docChg chg="undo custSel delSld modSld">
      <pc:chgData name="代數白痴 顧" userId="316db6a4f7ef8138" providerId="LiveId" clId="{CE27F6D3-8248-456B-B97D-4BB5E95185E9}" dt="2023-09-06T04:55:20.627" v="1607"/>
      <pc:docMkLst>
        <pc:docMk/>
      </pc:docMkLst>
      <pc:sldChg chg="modSp mod modTransition modAnim">
        <pc:chgData name="代數白痴 顧" userId="316db6a4f7ef8138" providerId="LiveId" clId="{CE27F6D3-8248-456B-B97D-4BB5E95185E9}" dt="2023-09-06T04:55:20.627" v="1607"/>
        <pc:sldMkLst>
          <pc:docMk/>
          <pc:sldMk cId="754667137" sldId="386"/>
        </pc:sldMkLst>
        <pc:spChg chg="mod">
          <ac:chgData name="代數白痴 顧" userId="316db6a4f7ef8138" providerId="LiveId" clId="{CE27F6D3-8248-456B-B97D-4BB5E95185E9}" dt="2023-09-06T04:41:27.671" v="1079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CE27F6D3-8248-456B-B97D-4BB5E95185E9}" dt="2023-09-06T04:41:05.379" v="1029" actId="94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CE27F6D3-8248-456B-B97D-4BB5E95185E9}" dt="2023-09-06T04:43:53.293" v="1241" actId="114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CE27F6D3-8248-456B-B97D-4BB5E95185E9}" dt="2023-09-06T04:44:54.318" v="1247" actId="20577"/>
          <ac:spMkLst>
            <pc:docMk/>
            <pc:sldMk cId="754667137" sldId="386"/>
            <ac:spMk id="101" creationId="{665D392D-19FC-71B5-434C-0ABBBC91FB85}"/>
          </ac:spMkLst>
        </pc:spChg>
      </pc:sldChg>
      <pc:sldChg chg="delSp modSp mod modTransition delAnim">
        <pc:chgData name="代數白痴 顧" userId="316db6a4f7ef8138" providerId="LiveId" clId="{CE27F6D3-8248-456B-B97D-4BB5E95185E9}" dt="2023-09-06T04:43:58.817" v="1243"/>
        <pc:sldMkLst>
          <pc:docMk/>
          <pc:sldMk cId="731354489" sldId="387"/>
        </pc:sldMkLst>
        <pc:spChg chg="mod">
          <ac:chgData name="代數白痴 顧" userId="316db6a4f7ef8138" providerId="LiveId" clId="{CE27F6D3-8248-456B-B97D-4BB5E95185E9}" dt="2023-09-06T04:37:00.283" v="658" actId="947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CE27F6D3-8248-456B-B97D-4BB5E95185E9}" dt="2023-09-06T04:37:39.565" v="695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CE27F6D3-8248-456B-B97D-4BB5E95185E9}" dt="2023-09-06T04:33:56.769" v="378" actId="20577"/>
          <ac:spMkLst>
            <pc:docMk/>
            <pc:sldMk cId="731354489" sldId="387"/>
            <ac:spMk id="60" creationId="{90ECAF3B-FFFF-A531-AFBE-31708C7D891C}"/>
          </ac:spMkLst>
        </pc:spChg>
        <pc:grpChg chg="del">
          <ac:chgData name="代數白痴 顧" userId="316db6a4f7ef8138" providerId="LiveId" clId="{CE27F6D3-8248-456B-B97D-4BB5E95185E9}" dt="2023-09-06T04:30:53.089" v="80" actId="478"/>
          <ac:grpSpMkLst>
            <pc:docMk/>
            <pc:sldMk cId="731354489" sldId="387"/>
            <ac:grpSpMk id="19" creationId="{ABEF7D2E-4144-2E18-E285-7C2E398E8812}"/>
          </ac:grpSpMkLst>
        </pc:grpChg>
      </pc:sldChg>
      <pc:sldChg chg="modSp mod modTransition modNotesTx">
        <pc:chgData name="代數白痴 顧" userId="316db6a4f7ef8138" providerId="LiveId" clId="{CE27F6D3-8248-456B-B97D-4BB5E95185E9}" dt="2023-09-06T04:43:58.815" v="1242"/>
        <pc:sldMkLst>
          <pc:docMk/>
          <pc:sldMk cId="151402070" sldId="390"/>
        </pc:sldMkLst>
        <pc:spChg chg="mod">
          <ac:chgData name="代數白痴 顧" userId="316db6a4f7ef8138" providerId="LiveId" clId="{CE27F6D3-8248-456B-B97D-4BB5E95185E9}" dt="2023-09-06T04:30:16.725" v="33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modSp mod modTransition">
        <pc:chgData name="代數白痴 顧" userId="316db6a4f7ef8138" providerId="LiveId" clId="{CE27F6D3-8248-456B-B97D-4BB5E95185E9}" dt="2023-09-06T04:54:25.773" v="1606" actId="20577"/>
        <pc:sldMkLst>
          <pc:docMk/>
          <pc:sldMk cId="2267038628" sldId="392"/>
        </pc:sldMkLst>
        <pc:spChg chg="mod">
          <ac:chgData name="代數白痴 顧" userId="316db6a4f7ef8138" providerId="LiveId" clId="{CE27F6D3-8248-456B-B97D-4BB5E95185E9}" dt="2023-09-06T04:54:19.971" v="1604" actId="947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CE27F6D3-8248-456B-B97D-4BB5E95185E9}" dt="2023-09-06T04:54:25.773" v="1606" actId="20577"/>
          <ac:spMkLst>
            <pc:docMk/>
            <pc:sldMk cId="2267038628" sldId="392"/>
            <ac:spMk id="10" creationId="{3DE5A842-2134-9639-2AC0-310AE1A246E8}"/>
          </ac:spMkLst>
        </pc:spChg>
        <pc:spChg chg="mod">
          <ac:chgData name="代數白痴 顧" userId="316db6a4f7ef8138" providerId="LiveId" clId="{CE27F6D3-8248-456B-B97D-4BB5E95185E9}" dt="2023-09-06T04:49:10.769" v="1447" actId="20577"/>
          <ac:spMkLst>
            <pc:docMk/>
            <pc:sldMk cId="2267038628" sldId="392"/>
            <ac:spMk id="23" creationId="{00000000-0000-0000-0000-000000000000}"/>
          </ac:spMkLst>
        </pc:spChg>
        <pc:spChg chg="mod">
          <ac:chgData name="代數白痴 顧" userId="316db6a4f7ef8138" providerId="LiveId" clId="{CE27F6D3-8248-456B-B97D-4BB5E95185E9}" dt="2023-09-06T04:48:57.198" v="1433" actId="20577"/>
          <ac:spMkLst>
            <pc:docMk/>
            <pc:sldMk cId="2267038628" sldId="392"/>
            <ac:spMk id="60" creationId="{90ECAF3B-FFFF-A531-AFBE-31708C7D891C}"/>
          </ac:spMkLst>
        </pc:spChg>
      </pc:sldChg>
      <pc:sldChg chg="del modTransition">
        <pc:chgData name="代數白痴 顧" userId="316db6a4f7ef8138" providerId="LiveId" clId="{CE27F6D3-8248-456B-B97D-4BB5E95185E9}" dt="2023-09-06T04:54:23.103" v="1605" actId="2696"/>
        <pc:sldMkLst>
          <pc:docMk/>
          <pc:sldMk cId="87470267" sldId="393"/>
        </pc:sldMkLst>
      </pc:sldChg>
    </pc:docChg>
  </pc:docChgLst>
  <pc:docChgLst>
    <pc:chgData name="代數白痴 顧" userId="316db6a4f7ef8138" providerId="LiveId" clId="{3856FC4E-B98E-4AE9-9752-576D732817E8}"/>
    <pc:docChg chg="undo custSel modSld">
      <pc:chgData name="代數白痴 顧" userId="316db6a4f7ef8138" providerId="LiveId" clId="{3856FC4E-B98E-4AE9-9752-576D732817E8}" dt="2023-08-31T08:41:58.144" v="4467" actId="164"/>
      <pc:docMkLst>
        <pc:docMk/>
      </pc:docMkLst>
      <pc:sldChg chg="addSp delSp modSp mod modTransition modAnim">
        <pc:chgData name="代數白痴 顧" userId="316db6a4f7ef8138" providerId="LiveId" clId="{3856FC4E-B98E-4AE9-9752-576D732817E8}" dt="2023-08-31T08:11:35.061" v="2731" actId="1038"/>
        <pc:sldMkLst>
          <pc:docMk/>
          <pc:sldMk cId="754667137" sldId="386"/>
        </pc:sldMkLst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16" creationId="{786BCFBC-8A23-35E4-F27C-45A373071EC1}"/>
          </ac:spMkLst>
        </pc:spChg>
        <pc:spChg chg="add mod or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17" creationId="{61AE351D-AEA3-6A48-E37B-9FC59E812BF0}"/>
          </ac:spMkLst>
        </pc:spChg>
        <pc:spChg chg="add del mod">
          <ac:chgData name="代數白痴 顧" userId="316db6a4f7ef8138" providerId="LiveId" clId="{3856FC4E-B98E-4AE9-9752-576D732817E8}" dt="2023-08-31T07:55:01.136" v="2553"/>
          <ac:spMkLst>
            <pc:docMk/>
            <pc:sldMk cId="754667137" sldId="386"/>
            <ac:spMk id="18" creationId="{511C2385-B6C9-8458-90B4-FE4A4FD8A24B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21" creationId="{B8680377-98D8-0C74-6FF2-9B3A88B505EF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22" creationId="{50BF37CC-094D-8319-0BD5-BF6D28E75AB1}"/>
          </ac:spMkLst>
        </pc:spChg>
        <pc:spChg chg="mod">
          <ac:chgData name="代數白痴 顧" userId="316db6a4f7ef8138" providerId="LiveId" clId="{3856FC4E-B98E-4AE9-9752-576D732817E8}" dt="2023-08-31T07:46:00.087" v="2038" actId="20577"/>
          <ac:spMkLst>
            <pc:docMk/>
            <pc:sldMk cId="754667137" sldId="386"/>
            <ac:spMk id="23" creationId="{00000000-0000-0000-0000-000000000000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24" creationId="{7780B507-0DEE-8B0F-FD39-5371E965FFF2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26" creationId="{3647A7E5-7542-73F3-9738-B0B6B46A26DD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28" creationId="{E483C391-0A7B-22AE-91B2-078857029D1B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29" creationId="{9EF408D3-85E3-D87B-5FF5-D5D7B4F1D21B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0" creationId="{66B11835-E2CF-68D0-8D9C-ACBA34A2B680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1" creationId="{D1C9C861-9B4E-CCFB-6A74-49580C3A4E29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2" creationId="{486B9063-E734-C196-6578-705824C5A3F6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3" creationId="{4A08DCCE-F9CE-EFC9-FC40-ACF0EFFE247A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4" creationId="{164A6330-C254-D864-0A30-E7966CB7FB1F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5" creationId="{E872F909-8739-0B55-0ABF-5B348B6F1B69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6" creationId="{1BA3969A-2D58-FF02-E67F-434B9C2B9663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7" creationId="{9F50C97D-07C7-C847-2316-46E07DA2544D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8" creationId="{F6E9F14A-D72E-E363-9A2A-665650EA3478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9" creationId="{E017EC75-0A12-4FD6-0B0B-540B1283C337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40" creationId="{7F2E6880-49C2-858F-CD49-7DE48DB16B2E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41" creationId="{FE7FC183-C53C-A0D6-8EEB-C4D30AC48FC6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43" creationId="{89172697-37DA-9F23-79F4-311EE1AC2868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44" creationId="{36701285-D2B2-1F6D-61CD-8EF927E8E2EE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45" creationId="{012E1CB7-7490-7BF5-3B7A-350C451630CA}"/>
          </ac:spMkLst>
        </pc:spChg>
        <pc:spChg chg="add mod">
          <ac:chgData name="代數白痴 顧" userId="316db6a4f7ef8138" providerId="LiveId" clId="{3856FC4E-B98E-4AE9-9752-576D732817E8}" dt="2023-08-31T08:11:35.061" v="2731" actId="1038"/>
          <ac:spMkLst>
            <pc:docMk/>
            <pc:sldMk cId="754667137" sldId="386"/>
            <ac:spMk id="54" creationId="{070EA591-85B1-51E3-AF6C-26DBF2B1697C}"/>
          </ac:spMkLst>
        </pc:spChg>
        <pc:spChg chg="add del mod">
          <ac:chgData name="代數白痴 顧" userId="316db6a4f7ef8138" providerId="LiveId" clId="{3856FC4E-B98E-4AE9-9752-576D732817E8}" dt="2023-08-31T07:58:51.317" v="2634" actId="478"/>
          <ac:spMkLst>
            <pc:docMk/>
            <pc:sldMk cId="754667137" sldId="386"/>
            <ac:spMk id="55" creationId="{B413268F-DB3E-FCF9-A335-01C16F99109D}"/>
          </ac:spMkLst>
        </pc:spChg>
        <pc:spChg chg="add del mod">
          <ac:chgData name="代數白痴 顧" userId="316db6a4f7ef8138" providerId="LiveId" clId="{3856FC4E-B98E-4AE9-9752-576D732817E8}" dt="2023-08-31T07:58:52.752" v="2635" actId="478"/>
          <ac:spMkLst>
            <pc:docMk/>
            <pc:sldMk cId="754667137" sldId="386"/>
            <ac:spMk id="56" creationId="{8C563EEB-7781-33C9-578F-79C1F5A58B54}"/>
          </ac:spMkLst>
        </pc:spChg>
        <pc:spChg chg="add del mod">
          <ac:chgData name="代數白痴 顧" userId="316db6a4f7ef8138" providerId="LiveId" clId="{3856FC4E-B98E-4AE9-9752-576D732817E8}" dt="2023-08-31T07:58:49.654" v="2633" actId="478"/>
          <ac:spMkLst>
            <pc:docMk/>
            <pc:sldMk cId="754667137" sldId="386"/>
            <ac:spMk id="57" creationId="{D970AE1E-1432-813C-A2BD-B2473BD18C11}"/>
          </ac:spMkLst>
        </pc:spChg>
        <pc:spChg chg="mod ord">
          <ac:chgData name="代數白痴 顧" userId="316db6a4f7ef8138" providerId="LiveId" clId="{3856FC4E-B98E-4AE9-9752-576D732817E8}" dt="2023-08-31T07:54:00.896" v="2520" actId="167"/>
          <ac:spMkLst>
            <pc:docMk/>
            <pc:sldMk cId="754667137" sldId="386"/>
            <ac:spMk id="60" creationId="{90ECAF3B-FFFF-A531-AFBE-31708C7D891C}"/>
          </ac:spMkLst>
        </pc:spChg>
        <pc:spChg chg="add mod">
          <ac:chgData name="代數白痴 顧" userId="316db6a4f7ef8138" providerId="LiveId" clId="{3856FC4E-B98E-4AE9-9752-576D732817E8}" dt="2023-08-31T08:01:58.584" v="2656" actId="164"/>
          <ac:spMkLst>
            <pc:docMk/>
            <pc:sldMk cId="754667137" sldId="386"/>
            <ac:spMk id="68" creationId="{AFFC8F8F-577F-80DA-58C8-0886F64110EF}"/>
          </ac:spMkLst>
        </pc:spChg>
        <pc:spChg chg="mod ord">
          <ac:chgData name="代數白痴 顧" userId="316db6a4f7ef8138" providerId="LiveId" clId="{3856FC4E-B98E-4AE9-9752-576D732817E8}" dt="2023-08-31T08:04:04.639" v="2677" actId="20577"/>
          <ac:spMkLst>
            <pc:docMk/>
            <pc:sldMk cId="754667137" sldId="386"/>
            <ac:spMk id="89" creationId="{9E8FE398-ED8E-E5DE-BD50-E0471252FAF6}"/>
          </ac:spMkLst>
        </pc:spChg>
        <pc:grpChg chg="mod topLvl">
          <ac:chgData name="代數白痴 顧" userId="316db6a4f7ef8138" providerId="LiveId" clId="{3856FC4E-B98E-4AE9-9752-576D732817E8}" dt="2023-08-31T07:56:47.488" v="2609" actId="164"/>
          <ac:grpSpMkLst>
            <pc:docMk/>
            <pc:sldMk cId="754667137" sldId="386"/>
            <ac:grpSpMk id="2" creationId="{9204BB33-F861-B3E8-E94D-762DF3B9352D}"/>
          </ac:grpSpMkLst>
        </pc:grpChg>
        <pc:grpChg chg="del">
          <ac:chgData name="代數白痴 顧" userId="316db6a4f7ef8138" providerId="LiveId" clId="{3856FC4E-B98E-4AE9-9752-576D732817E8}" dt="2023-08-31T07:46:54.376" v="2049" actId="478"/>
          <ac:grpSpMkLst>
            <pc:docMk/>
            <pc:sldMk cId="754667137" sldId="386"/>
            <ac:grpSpMk id="42" creationId="{657A6870-F8DC-C291-CB7D-300550EA837F}"/>
          </ac:grpSpMkLst>
        </pc:grpChg>
        <pc:grpChg chg="add mod">
          <ac:chgData name="代數白痴 顧" userId="316db6a4f7ef8138" providerId="LiveId" clId="{3856FC4E-B98E-4AE9-9752-576D732817E8}" dt="2023-08-31T08:01:58.584" v="2656" actId="164"/>
          <ac:grpSpMkLst>
            <pc:docMk/>
            <pc:sldMk cId="754667137" sldId="386"/>
            <ac:grpSpMk id="46" creationId="{6D2948CC-6914-0170-872D-C1FBE759F2E2}"/>
          </ac:grpSpMkLst>
        </pc:grpChg>
        <pc:grpChg chg="add mod">
          <ac:chgData name="代數白痴 顧" userId="316db6a4f7ef8138" providerId="LiveId" clId="{3856FC4E-B98E-4AE9-9752-576D732817E8}" dt="2023-08-31T08:01:58.584" v="2656" actId="164"/>
          <ac:grpSpMkLst>
            <pc:docMk/>
            <pc:sldMk cId="754667137" sldId="386"/>
            <ac:grpSpMk id="69" creationId="{FAC8FAB2-0F0D-7A45-9B4F-8BA9C3467511}"/>
          </ac:grpSpMkLst>
        </pc:grpChg>
        <pc:graphicFrameChg chg="del">
          <ac:chgData name="代數白痴 顧" userId="316db6a4f7ef8138" providerId="LiveId" clId="{3856FC4E-B98E-4AE9-9752-576D732817E8}" dt="2023-08-31T07:41:19.432" v="1203" actId="478"/>
          <ac:graphicFrameMkLst>
            <pc:docMk/>
            <pc:sldMk cId="754667137" sldId="386"/>
            <ac:graphicFrameMk id="6" creationId="{06282F68-79A1-ECE8-A46E-22CC67738EF4}"/>
          </ac:graphicFrameMkLst>
        </pc:graphicFrameChg>
        <pc:graphicFrameChg chg="del topLvl">
          <ac:chgData name="代數白痴 顧" userId="316db6a4f7ef8138" providerId="LiveId" clId="{3856FC4E-B98E-4AE9-9752-576D732817E8}" dt="2023-08-31T07:46:54.376" v="2049" actId="478"/>
          <ac:graphicFrameMkLst>
            <pc:docMk/>
            <pc:sldMk cId="754667137" sldId="386"/>
            <ac:graphicFrameMk id="8" creationId="{24376251-7F8C-6995-EBD5-0AD0F7AA5260}"/>
          </ac:graphicFrameMkLst>
        </pc:graphicFrameChg>
        <pc:picChg chg="add del mod">
          <ac:chgData name="代數白痴 顧" userId="316db6a4f7ef8138" providerId="LiveId" clId="{3856FC4E-B98E-4AE9-9752-576D732817E8}" dt="2023-08-31T07:53:04.442" v="2515" actId="478"/>
          <ac:picMkLst>
            <pc:docMk/>
            <pc:sldMk cId="754667137" sldId="386"/>
            <ac:picMk id="5" creationId="{CB4813D6-3E4F-1932-0B8C-AB96F592D15F}"/>
          </ac:picMkLst>
        </pc:picChg>
        <pc:cxnChg chg="del">
          <ac:chgData name="代數白痴 顧" userId="316db6a4f7ef8138" providerId="LiveId" clId="{3856FC4E-B98E-4AE9-9752-576D732817E8}" dt="2023-08-31T07:46:15.185" v="2040" actId="478"/>
          <ac:cxnSpMkLst>
            <pc:docMk/>
            <pc:sldMk cId="754667137" sldId="386"/>
            <ac:cxnSpMk id="4" creationId="{02532AFF-DB8C-9DAA-2151-87749FDBDD4C}"/>
          </ac:cxnSpMkLst>
        </pc:cxnChg>
        <pc:cxnChg chg="del">
          <ac:chgData name="代數白痴 顧" userId="316db6a4f7ef8138" providerId="LiveId" clId="{3856FC4E-B98E-4AE9-9752-576D732817E8}" dt="2023-08-31T07:50:39.511" v="2481" actId="478"/>
          <ac:cxnSpMkLst>
            <pc:docMk/>
            <pc:sldMk cId="754667137" sldId="386"/>
            <ac:cxnSpMk id="7" creationId="{5D5AD07B-0D9A-E48D-EF2F-5496B9797BF4}"/>
          </ac:cxnSpMkLst>
        </pc:cxnChg>
        <pc:cxnChg chg="add del">
          <ac:chgData name="代數白痴 顧" userId="316db6a4f7ef8138" providerId="LiveId" clId="{3856FC4E-B98E-4AE9-9752-576D732817E8}" dt="2023-08-31T07:51:21.087" v="2491" actId="478"/>
          <ac:cxnSpMkLst>
            <pc:docMk/>
            <pc:sldMk cId="754667137" sldId="386"/>
            <ac:cxnSpMk id="11" creationId="{A9E60A7C-8450-50C2-E910-310BF4C473DF}"/>
          </ac:cxnSpMkLst>
        </pc:cxnChg>
        <pc:cxnChg chg="del">
          <ac:chgData name="代數白痴 顧" userId="316db6a4f7ef8138" providerId="LiveId" clId="{3856FC4E-B98E-4AE9-9752-576D732817E8}" dt="2023-08-31T07:41:23.968" v="1204" actId="478"/>
          <ac:cxnSpMkLst>
            <pc:docMk/>
            <pc:sldMk cId="754667137" sldId="386"/>
            <ac:cxnSpMk id="12" creationId="{543A069F-A934-11C0-EE59-11908C74F4BC}"/>
          </ac:cxnSpMkLst>
        </pc:cxnChg>
        <pc:cxnChg chg="add del">
          <ac:chgData name="代數白痴 顧" userId="316db6a4f7ef8138" providerId="LiveId" clId="{3856FC4E-B98E-4AE9-9752-576D732817E8}" dt="2023-08-31T07:51:28.018" v="2493" actId="478"/>
          <ac:cxnSpMkLst>
            <pc:docMk/>
            <pc:sldMk cId="754667137" sldId="386"/>
            <ac:cxnSpMk id="14" creationId="{2E0D535E-8759-D17A-6959-A306398F3BBB}"/>
          </ac:cxnSpMkLst>
        </pc:cxnChg>
        <pc:cxnChg chg="del">
          <ac:chgData name="代數白痴 顧" userId="316db6a4f7ef8138" providerId="LiveId" clId="{3856FC4E-B98E-4AE9-9752-576D732817E8}" dt="2023-08-31T07:41:23.968" v="1204" actId="478"/>
          <ac:cxnSpMkLst>
            <pc:docMk/>
            <pc:sldMk cId="754667137" sldId="386"/>
            <ac:cxnSpMk id="15" creationId="{CEFC355F-2638-F244-E5AF-A2321D71BAFD}"/>
          </ac:cxnSpMkLst>
        </pc:cxnChg>
        <pc:cxnChg chg="del">
          <ac:chgData name="代數白痴 顧" userId="316db6a4f7ef8138" providerId="LiveId" clId="{3856FC4E-B98E-4AE9-9752-576D732817E8}" dt="2023-08-31T07:41:23.968" v="1204" actId="478"/>
          <ac:cxnSpMkLst>
            <pc:docMk/>
            <pc:sldMk cId="754667137" sldId="386"/>
            <ac:cxnSpMk id="19" creationId="{E40E67F8-F204-75D9-682C-A5B08E200AD5}"/>
          </ac:cxnSpMkLst>
        </pc:cxnChg>
        <pc:cxnChg chg="del">
          <ac:chgData name="代數白痴 顧" userId="316db6a4f7ef8138" providerId="LiveId" clId="{3856FC4E-B98E-4AE9-9752-576D732817E8}" dt="2023-08-31T07:41:23.968" v="1204" actId="478"/>
          <ac:cxnSpMkLst>
            <pc:docMk/>
            <pc:sldMk cId="754667137" sldId="386"/>
            <ac:cxnSpMk id="20" creationId="{DE53117A-02FD-C8D1-5682-475BD65FB472}"/>
          </ac:cxnSpMkLst>
        </pc:cxnChg>
        <pc:cxnChg chg="del">
          <ac:chgData name="代數白痴 顧" userId="316db6a4f7ef8138" providerId="LiveId" clId="{3856FC4E-B98E-4AE9-9752-576D732817E8}" dt="2023-08-31T07:41:23.968" v="1204" actId="478"/>
          <ac:cxnSpMkLst>
            <pc:docMk/>
            <pc:sldMk cId="754667137" sldId="386"/>
            <ac:cxnSpMk id="25" creationId="{BAC146E6-5741-B8A6-7A5A-557E67C0BE2E}"/>
          </ac:cxnSpMkLst>
        </pc:cxnChg>
        <pc:cxnChg chg="del">
          <ac:chgData name="代數白痴 顧" userId="316db6a4f7ef8138" providerId="LiveId" clId="{3856FC4E-B98E-4AE9-9752-576D732817E8}" dt="2023-08-31T07:41:23.968" v="1204" actId="478"/>
          <ac:cxnSpMkLst>
            <pc:docMk/>
            <pc:sldMk cId="754667137" sldId="386"/>
            <ac:cxnSpMk id="27" creationId="{ECB4BB0F-FAB8-DFF9-7317-45CC2477B5D2}"/>
          </ac:cxnSpMkLst>
        </pc:cxnChg>
        <pc:cxnChg chg="add mod">
          <ac:chgData name="代數白痴 顧" userId="316db6a4f7ef8138" providerId="LiveId" clId="{3856FC4E-B98E-4AE9-9752-576D732817E8}" dt="2023-08-31T08:11:35.061" v="2731" actId="1038"/>
          <ac:cxnSpMkLst>
            <pc:docMk/>
            <pc:sldMk cId="754667137" sldId="386"/>
            <ac:cxnSpMk id="48" creationId="{34F7CA17-0DBB-0D88-F9F9-12AB3DE6F087}"/>
          </ac:cxnSpMkLst>
        </pc:cxnChg>
        <pc:cxnChg chg="add mod">
          <ac:chgData name="代數白痴 顧" userId="316db6a4f7ef8138" providerId="LiveId" clId="{3856FC4E-B98E-4AE9-9752-576D732817E8}" dt="2023-08-31T08:11:35.061" v="2731" actId="1038"/>
          <ac:cxnSpMkLst>
            <pc:docMk/>
            <pc:sldMk cId="754667137" sldId="386"/>
            <ac:cxnSpMk id="51" creationId="{B78F1F07-CB78-DD13-4B03-F462834E61B7}"/>
          </ac:cxnSpMkLst>
        </pc:cxnChg>
        <pc:cxnChg chg="add mod">
          <ac:chgData name="代數白痴 顧" userId="316db6a4f7ef8138" providerId="LiveId" clId="{3856FC4E-B98E-4AE9-9752-576D732817E8}" dt="2023-08-31T08:11:35.061" v="2731" actId="1038"/>
          <ac:cxnSpMkLst>
            <pc:docMk/>
            <pc:sldMk cId="754667137" sldId="386"/>
            <ac:cxnSpMk id="53" creationId="{D4CDB659-1B44-BAC7-721F-89C4559EF5B6}"/>
          </ac:cxnSpMkLst>
        </pc:cxnChg>
        <pc:cxnChg chg="add mod">
          <ac:chgData name="代數白痴 顧" userId="316db6a4f7ef8138" providerId="LiveId" clId="{3856FC4E-B98E-4AE9-9752-576D732817E8}" dt="2023-08-31T08:11:35.061" v="2731" actId="1038"/>
          <ac:cxnSpMkLst>
            <pc:docMk/>
            <pc:sldMk cId="754667137" sldId="386"/>
            <ac:cxnSpMk id="59" creationId="{42A91013-FBDA-14A7-3C0A-5C270E47904E}"/>
          </ac:cxnSpMkLst>
        </pc:cxnChg>
        <pc:cxnChg chg="add mod">
          <ac:chgData name="代數白痴 顧" userId="316db6a4f7ef8138" providerId="LiveId" clId="{3856FC4E-B98E-4AE9-9752-576D732817E8}" dt="2023-08-31T08:11:35.061" v="2731" actId="1038"/>
          <ac:cxnSpMkLst>
            <pc:docMk/>
            <pc:sldMk cId="754667137" sldId="386"/>
            <ac:cxnSpMk id="63" creationId="{ADB2525F-2D61-9F19-4D50-A1CE75BD97E2}"/>
          </ac:cxnSpMkLst>
        </pc:cxnChg>
        <pc:cxnChg chg="add mod">
          <ac:chgData name="代數白痴 顧" userId="316db6a4f7ef8138" providerId="LiveId" clId="{3856FC4E-B98E-4AE9-9752-576D732817E8}" dt="2023-08-31T08:01:58.584" v="2656" actId="164"/>
          <ac:cxnSpMkLst>
            <pc:docMk/>
            <pc:sldMk cId="754667137" sldId="386"/>
            <ac:cxnSpMk id="65" creationId="{95286DDA-3D94-356A-F100-02D31B63061F}"/>
          </ac:cxnSpMkLst>
        </pc:cxnChg>
        <pc:cxnChg chg="add mod">
          <ac:chgData name="代數白痴 顧" userId="316db6a4f7ef8138" providerId="LiveId" clId="{3856FC4E-B98E-4AE9-9752-576D732817E8}" dt="2023-08-31T08:01:58.584" v="2656" actId="164"/>
          <ac:cxnSpMkLst>
            <pc:docMk/>
            <pc:sldMk cId="754667137" sldId="386"/>
            <ac:cxnSpMk id="67" creationId="{E7BF4662-109A-2E5A-3848-60ACC50F9F3F}"/>
          </ac:cxnSpMkLst>
        </pc:cxnChg>
        <pc:cxnChg chg="mod">
          <ac:chgData name="代數白痴 顧" userId="316db6a4f7ef8138" providerId="LiveId" clId="{3856FC4E-B98E-4AE9-9752-576D732817E8}" dt="2023-08-31T07:51:02.324" v="2486" actId="14100"/>
          <ac:cxnSpMkLst>
            <pc:docMk/>
            <pc:sldMk cId="754667137" sldId="386"/>
            <ac:cxnSpMk id="84" creationId="{85798A49-4654-BF16-EA6F-C7F808DE531E}"/>
          </ac:cxnSpMkLst>
        </pc:cxnChg>
      </pc:sldChg>
      <pc:sldChg chg="addSp delSp modSp mod modTransition modAnim">
        <pc:chgData name="代數白痴 顧" userId="316db6a4f7ef8138" providerId="LiveId" clId="{3856FC4E-B98E-4AE9-9752-576D732817E8}" dt="2023-08-31T08:11:25.935" v="2683"/>
        <pc:sldMkLst>
          <pc:docMk/>
          <pc:sldMk cId="731354489" sldId="387"/>
        </pc:sldMkLst>
        <pc:spChg chg="mod">
          <ac:chgData name="代數白痴 顧" userId="316db6a4f7ef8138" providerId="LiveId" clId="{3856FC4E-B98E-4AE9-9752-576D732817E8}" dt="2023-08-31T07:32:01.080" v="885" actId="114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3856FC4E-B98E-4AE9-9752-576D732817E8}" dt="2023-08-31T07:31:27.905" v="882" actId="20577"/>
          <ac:spMkLst>
            <pc:docMk/>
            <pc:sldMk cId="731354489" sldId="387"/>
            <ac:spMk id="11" creationId="{E1DEF969-CD1F-71E8-E876-61349B137731}"/>
          </ac:spMkLst>
        </pc:spChg>
        <pc:spChg chg="add mod">
          <ac:chgData name="代數白痴 顧" userId="316db6a4f7ef8138" providerId="LiveId" clId="{3856FC4E-B98E-4AE9-9752-576D732817E8}" dt="2023-08-31T07:22:02.019" v="298" actId="571"/>
          <ac:spMkLst>
            <pc:docMk/>
            <pc:sldMk cId="731354489" sldId="387"/>
            <ac:spMk id="14" creationId="{BB35B5B1-E59A-51CA-B76D-F9EB31D6F118}"/>
          </ac:spMkLst>
        </pc:spChg>
        <pc:spChg chg="mod">
          <ac:chgData name="代數白痴 顧" userId="316db6a4f7ef8138" providerId="LiveId" clId="{3856FC4E-B98E-4AE9-9752-576D732817E8}" dt="2023-08-31T07:19:00.648" v="135" actId="20577"/>
          <ac:spMkLst>
            <pc:docMk/>
            <pc:sldMk cId="731354489" sldId="387"/>
            <ac:spMk id="23" creationId="{00000000-0000-0000-0000-000000000000}"/>
          </ac:spMkLst>
        </pc:spChg>
        <pc:spChg chg="add mod">
          <ac:chgData name="代數白痴 顧" userId="316db6a4f7ef8138" providerId="LiveId" clId="{3856FC4E-B98E-4AE9-9752-576D732817E8}" dt="2023-08-31T07:27:39.649" v="720" actId="1076"/>
          <ac:spMkLst>
            <pc:docMk/>
            <pc:sldMk cId="731354489" sldId="387"/>
            <ac:spMk id="31" creationId="{949395A3-A68D-7C43-5026-06344DE11B80}"/>
          </ac:spMkLst>
        </pc:spChg>
        <pc:spChg chg="add mod ord">
          <ac:chgData name="代數白痴 顧" userId="316db6a4f7ef8138" providerId="LiveId" clId="{3856FC4E-B98E-4AE9-9752-576D732817E8}" dt="2023-08-31T07:27:39.649" v="720" actId="1076"/>
          <ac:spMkLst>
            <pc:docMk/>
            <pc:sldMk cId="731354489" sldId="387"/>
            <ac:spMk id="32" creationId="{5BB65D08-6178-6747-2B47-B12B77329CA0}"/>
          </ac:spMkLst>
        </pc:spChg>
        <pc:spChg chg="add mod ord">
          <ac:chgData name="代數白痴 顧" userId="316db6a4f7ef8138" providerId="LiveId" clId="{3856FC4E-B98E-4AE9-9752-576D732817E8}" dt="2023-08-31T07:27:39.649" v="720" actId="1076"/>
          <ac:spMkLst>
            <pc:docMk/>
            <pc:sldMk cId="731354489" sldId="387"/>
            <ac:spMk id="33" creationId="{1E63A40C-56A3-6C9E-71B5-DF6D8295F2A7}"/>
          </ac:spMkLst>
        </pc:spChg>
        <pc:spChg chg="add mod">
          <ac:chgData name="代數白痴 顧" userId="316db6a4f7ef8138" providerId="LiveId" clId="{3856FC4E-B98E-4AE9-9752-576D732817E8}" dt="2023-08-31T07:27:39.649" v="720" actId="1076"/>
          <ac:spMkLst>
            <pc:docMk/>
            <pc:sldMk cId="731354489" sldId="387"/>
            <ac:spMk id="37" creationId="{4A0C1AE2-1A85-087A-9B4D-6D78CAD96CBB}"/>
          </ac:spMkLst>
        </pc:spChg>
        <pc:spChg chg="add mod">
          <ac:chgData name="代數白痴 顧" userId="316db6a4f7ef8138" providerId="LiveId" clId="{3856FC4E-B98E-4AE9-9752-576D732817E8}" dt="2023-08-31T07:27:39.649" v="720" actId="1076"/>
          <ac:spMkLst>
            <pc:docMk/>
            <pc:sldMk cId="731354489" sldId="387"/>
            <ac:spMk id="38" creationId="{5A3473BA-7CE7-6A35-682D-CBB9D0EFE021}"/>
          </ac:spMkLst>
        </pc:spChg>
        <pc:spChg chg="add mod">
          <ac:chgData name="代數白痴 顧" userId="316db6a4f7ef8138" providerId="LiveId" clId="{3856FC4E-B98E-4AE9-9752-576D732817E8}" dt="2023-08-31T07:27:39.649" v="720" actId="1076"/>
          <ac:spMkLst>
            <pc:docMk/>
            <pc:sldMk cId="731354489" sldId="387"/>
            <ac:spMk id="39" creationId="{994B316E-D340-90C6-5A90-1800C1248AEB}"/>
          </ac:spMkLst>
        </pc:spChg>
        <pc:spChg chg="add mod">
          <ac:chgData name="代數白痴 顧" userId="316db6a4f7ef8138" providerId="LiveId" clId="{3856FC4E-B98E-4AE9-9752-576D732817E8}" dt="2023-08-31T07:27:39.649" v="720" actId="1076"/>
          <ac:spMkLst>
            <pc:docMk/>
            <pc:sldMk cId="731354489" sldId="387"/>
            <ac:spMk id="40" creationId="{4CB3890C-C0F1-77E8-E53A-F94EF219D6BD}"/>
          </ac:spMkLst>
        </pc:spChg>
        <pc:spChg chg="add mod">
          <ac:chgData name="代數白痴 顧" userId="316db6a4f7ef8138" providerId="LiveId" clId="{3856FC4E-B98E-4AE9-9752-576D732817E8}" dt="2023-08-31T07:28:00.855" v="725" actId="1076"/>
          <ac:spMkLst>
            <pc:docMk/>
            <pc:sldMk cId="731354489" sldId="387"/>
            <ac:spMk id="41" creationId="{228AFE7E-43AE-1CF4-6A4E-889441158493}"/>
          </ac:spMkLst>
        </pc:spChg>
        <pc:spChg chg="add mod">
          <ac:chgData name="代數白痴 顧" userId="316db6a4f7ef8138" providerId="LiveId" clId="{3856FC4E-B98E-4AE9-9752-576D732817E8}" dt="2023-08-31T07:28:06.055" v="728" actId="1076"/>
          <ac:spMkLst>
            <pc:docMk/>
            <pc:sldMk cId="731354489" sldId="387"/>
            <ac:spMk id="42" creationId="{55FD2B85-CE92-3918-7E75-09D90AA20404}"/>
          </ac:spMkLst>
        </pc:spChg>
        <pc:spChg chg="add mod">
          <ac:chgData name="代數白痴 顧" userId="316db6a4f7ef8138" providerId="LiveId" clId="{3856FC4E-B98E-4AE9-9752-576D732817E8}" dt="2023-08-31T07:28:13.279" v="731" actId="1076"/>
          <ac:spMkLst>
            <pc:docMk/>
            <pc:sldMk cId="731354489" sldId="387"/>
            <ac:spMk id="43" creationId="{7DD32779-8DB9-8C1F-9C07-46D1C0918C59}"/>
          </ac:spMkLst>
        </pc:spChg>
        <pc:spChg chg="add mod">
          <ac:chgData name="代數白痴 顧" userId="316db6a4f7ef8138" providerId="LiveId" clId="{3856FC4E-B98E-4AE9-9752-576D732817E8}" dt="2023-08-31T07:28:18.575" v="734" actId="1076"/>
          <ac:spMkLst>
            <pc:docMk/>
            <pc:sldMk cId="731354489" sldId="387"/>
            <ac:spMk id="44" creationId="{E45EC70C-BB38-B6E1-ADD3-BFD8C7E41515}"/>
          </ac:spMkLst>
        </pc:spChg>
        <pc:spChg chg="add mo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53" creationId="{3CC083CA-A494-41BA-3E2E-CAFC227C824A}"/>
          </ac:spMkLst>
        </pc:spChg>
        <pc:spChg chg="add mod or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58" creationId="{AAFDAFB2-A6D3-52AC-78E8-EBFE6B12A2FE}"/>
          </ac:spMkLst>
        </pc:spChg>
        <pc:spChg chg="add mod or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59" creationId="{25C7889E-B2E4-414B-1B06-2E286436E21C}"/>
          </ac:spMkLst>
        </pc:spChg>
        <pc:spChg chg="mod">
          <ac:chgData name="代數白痴 顧" userId="316db6a4f7ef8138" providerId="LiveId" clId="{3856FC4E-B98E-4AE9-9752-576D732817E8}" dt="2023-08-31T07:22:38.631" v="304" actId="114"/>
          <ac:spMkLst>
            <pc:docMk/>
            <pc:sldMk cId="731354489" sldId="387"/>
            <ac:spMk id="60" creationId="{90ECAF3B-FFFF-A531-AFBE-31708C7D891C}"/>
          </ac:spMkLst>
        </pc:spChg>
        <pc:spChg chg="add mo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61" creationId="{A656491B-80CD-C698-A02B-F160221609E5}"/>
          </ac:spMkLst>
        </pc:spChg>
        <pc:spChg chg="add mo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62" creationId="{919F8878-F6A3-8C3A-AF93-2A38C0BA108F}"/>
          </ac:spMkLst>
        </pc:spChg>
        <pc:spChg chg="add mo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63" creationId="{EB471426-B7C4-8B0B-DBB6-755F169B64DC}"/>
          </ac:spMkLst>
        </pc:spChg>
        <pc:spChg chg="add mo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64" creationId="{AEABBCAE-AB21-964F-EC80-CEFD69834060}"/>
          </ac:spMkLst>
        </pc:spChg>
        <pc:spChg chg="add mo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65" creationId="{7DB9A76F-B25B-E6B9-1498-26DE362ADC39}"/>
          </ac:spMkLst>
        </pc:spChg>
        <pc:grpChg chg="mod topLvl">
          <ac:chgData name="代數白痴 顧" userId="316db6a4f7ef8138" providerId="LiveId" clId="{3856FC4E-B98E-4AE9-9752-576D732817E8}" dt="2023-08-31T07:37:22.994" v="1189" actId="164"/>
          <ac:grpSpMkLst>
            <pc:docMk/>
            <pc:sldMk cId="731354489" sldId="387"/>
            <ac:grpSpMk id="5" creationId="{89C8AF9F-0B58-DD6F-FB5C-42B7BE73955B}"/>
          </ac:grpSpMkLst>
        </pc:grpChg>
        <pc:grpChg chg="del">
          <ac:chgData name="代數白痴 顧" userId="316db6a4f7ef8138" providerId="LiveId" clId="{3856FC4E-B98E-4AE9-9752-576D732817E8}" dt="2023-08-31T07:28:30.291" v="737" actId="478"/>
          <ac:grpSpMkLst>
            <pc:docMk/>
            <pc:sldMk cId="731354489" sldId="387"/>
            <ac:grpSpMk id="24" creationId="{FD8B8CBB-8095-0E13-CC70-59FDC673E8C0}"/>
          </ac:grpSpMkLst>
        </pc:grpChg>
        <pc:grpChg chg="add mod">
          <ac:chgData name="代數白痴 顧" userId="316db6a4f7ef8138" providerId="LiveId" clId="{3856FC4E-B98E-4AE9-9752-576D732817E8}" dt="2023-08-31T07:37:22.994" v="1189" actId="164"/>
          <ac:grpSpMkLst>
            <pc:docMk/>
            <pc:sldMk cId="731354489" sldId="387"/>
            <ac:grpSpMk id="66" creationId="{750D1252-A5C0-324A-EDC0-6C6BC70065B6}"/>
          </ac:grpSpMkLst>
        </pc:grpChg>
        <pc:grpChg chg="add mod">
          <ac:chgData name="代數白痴 顧" userId="316db6a4f7ef8138" providerId="LiveId" clId="{3856FC4E-B98E-4AE9-9752-576D732817E8}" dt="2023-08-31T07:37:22.994" v="1189" actId="164"/>
          <ac:grpSpMkLst>
            <pc:docMk/>
            <pc:sldMk cId="731354489" sldId="387"/>
            <ac:grpSpMk id="68" creationId="{4A9078C1-078A-4716-B6B3-4312D71FD86F}"/>
          </ac:grpSpMkLst>
        </pc:grpChg>
        <pc:graphicFrameChg chg="del">
          <ac:chgData name="代數白痴 顧" userId="316db6a4f7ef8138" providerId="LiveId" clId="{3856FC4E-B98E-4AE9-9752-576D732817E8}" dt="2023-08-31T07:19:08.102" v="136" actId="478"/>
          <ac:graphicFrameMkLst>
            <pc:docMk/>
            <pc:sldMk cId="731354489" sldId="387"/>
            <ac:graphicFrameMk id="2" creationId="{7A4A3974-C821-B612-7065-FC257E1D7F1D}"/>
          </ac:graphicFrameMkLst>
        </pc:graphicFrameChg>
        <pc:graphicFrameChg chg="del mod">
          <ac:chgData name="代數白痴 顧" userId="316db6a4f7ef8138" providerId="LiveId" clId="{3856FC4E-B98E-4AE9-9752-576D732817E8}" dt="2023-08-31T07:28:25.990" v="735" actId="478"/>
          <ac:graphicFrameMkLst>
            <pc:docMk/>
            <pc:sldMk cId="731354489" sldId="387"/>
            <ac:graphicFrameMk id="8" creationId="{2F3DFBCE-E8E5-BDE3-E62B-08E9D40A88B2}"/>
          </ac:graphicFrameMkLst>
        </pc:graphicFrameChg>
        <pc:graphicFrameChg chg="del">
          <ac:chgData name="代數白痴 顧" userId="316db6a4f7ef8138" providerId="LiveId" clId="{3856FC4E-B98E-4AE9-9752-576D732817E8}" dt="2023-08-31T07:28:28.414" v="736" actId="478"/>
          <ac:graphicFrameMkLst>
            <pc:docMk/>
            <pc:sldMk cId="731354489" sldId="387"/>
            <ac:graphicFrameMk id="20" creationId="{F69A5AC3-B4DC-0929-F2CB-1176B5045917}"/>
          </ac:graphicFrameMkLst>
        </pc:graphicFrameChg>
        <pc:graphicFrameChg chg="del topLvl">
          <ac:chgData name="代數白痴 顧" userId="316db6a4f7ef8138" providerId="LiveId" clId="{3856FC4E-B98E-4AE9-9752-576D732817E8}" dt="2023-08-31T07:28:30.291" v="737" actId="478"/>
          <ac:graphicFrameMkLst>
            <pc:docMk/>
            <pc:sldMk cId="731354489" sldId="387"/>
            <ac:graphicFrameMk id="22" creationId="{F06DB14B-5175-DB99-31AF-5FDC4A5B5E92}"/>
          </ac:graphicFrameMkLst>
        </pc:graphicFrameChg>
        <pc:picChg chg="add del mod">
          <ac:chgData name="代數白痴 顧" userId="316db6a4f7ef8138" providerId="LiveId" clId="{3856FC4E-B98E-4AE9-9752-576D732817E8}" dt="2023-08-31T07:29:41.499" v="832" actId="478"/>
          <ac:picMkLst>
            <pc:docMk/>
            <pc:sldMk cId="731354489" sldId="387"/>
            <ac:picMk id="30" creationId="{5E5B74D5-647C-91D4-5F58-11D11BEE7B85}"/>
          </ac:picMkLst>
        </pc:picChg>
        <pc:picChg chg="add del mod">
          <ac:chgData name="代數白痴 顧" userId="316db6a4f7ef8138" providerId="LiveId" clId="{3856FC4E-B98E-4AE9-9752-576D732817E8}" dt="2023-08-31T07:36:49.361" v="1185" actId="478"/>
          <ac:picMkLst>
            <pc:docMk/>
            <pc:sldMk cId="731354489" sldId="387"/>
            <ac:picMk id="45" creationId="{ED1AA4CE-8E57-117C-C34B-0085A0091610}"/>
          </ac:picMkLst>
        </pc:picChg>
        <pc:inkChg chg="add">
          <ac:chgData name="代數白痴 顧" userId="316db6a4f7ef8138" providerId="LiveId" clId="{3856FC4E-B98E-4AE9-9752-576D732817E8}" dt="2023-08-31T07:39:59.178" v="1202"/>
          <ac:inkMkLst>
            <pc:docMk/>
            <pc:sldMk cId="731354489" sldId="387"/>
            <ac:inkMk id="69" creationId="{F54F9E30-A913-9315-B310-65C59347C47B}"/>
          </ac:inkMkLst>
        </pc:inkChg>
        <pc:cxnChg chg="add del">
          <ac:chgData name="代數白痴 顧" userId="316db6a4f7ef8138" providerId="LiveId" clId="{3856FC4E-B98E-4AE9-9752-576D732817E8}" dt="2023-08-31T07:22:10.755" v="301" actId="478"/>
          <ac:cxnSpMkLst>
            <pc:docMk/>
            <pc:sldMk cId="731354489" sldId="387"/>
            <ac:cxnSpMk id="3" creationId="{EA3CE176-2661-5A1A-AFCC-272EBC7D65B6}"/>
          </ac:cxnSpMkLst>
        </pc:cxnChg>
        <pc:cxnChg chg="mod">
          <ac:chgData name="代數白痴 顧" userId="316db6a4f7ef8138" providerId="LiveId" clId="{3856FC4E-B98E-4AE9-9752-576D732817E8}" dt="2023-08-31T07:37:08.183" v="1188" actId="14100"/>
          <ac:cxnSpMkLst>
            <pc:docMk/>
            <pc:sldMk cId="731354489" sldId="387"/>
            <ac:cxnSpMk id="6" creationId="{A7B11E46-14D2-3034-B912-07129D071934}"/>
          </ac:cxnSpMkLst>
        </pc:cxnChg>
        <pc:cxnChg chg="del">
          <ac:chgData name="代數白痴 顧" userId="316db6a4f7ef8138" providerId="LiveId" clId="{3856FC4E-B98E-4AE9-9752-576D732817E8}" dt="2023-08-31T07:33:24.391" v="1141" actId="478"/>
          <ac:cxnSpMkLst>
            <pc:docMk/>
            <pc:sldMk cId="731354489" sldId="387"/>
            <ac:cxnSpMk id="12" creationId="{2DE7F13E-0BDD-DABD-CB89-A6919DF30B87}"/>
          </ac:cxnSpMkLst>
        </pc:cxnChg>
        <pc:cxnChg chg="add del mod">
          <ac:chgData name="代數白痴 顧" userId="316db6a4f7ef8138" providerId="LiveId" clId="{3856FC4E-B98E-4AE9-9752-576D732817E8}" dt="2023-08-31T07:37:28.812" v="1190" actId="478"/>
          <ac:cxnSpMkLst>
            <pc:docMk/>
            <pc:sldMk cId="731354489" sldId="387"/>
            <ac:cxnSpMk id="13" creationId="{F82B29C3-FBFD-C644-2355-D841786E7E58}"/>
          </ac:cxnSpMkLst>
        </pc:cxnChg>
        <pc:cxnChg chg="add del mod">
          <ac:chgData name="代數白痴 顧" userId="316db6a4f7ef8138" providerId="LiveId" clId="{3856FC4E-B98E-4AE9-9752-576D732817E8}" dt="2023-08-31T07:22:02.019" v="298" actId="571"/>
          <ac:cxnSpMkLst>
            <pc:docMk/>
            <pc:sldMk cId="731354489" sldId="387"/>
            <ac:cxnSpMk id="15" creationId="{60AFCE18-3307-0C92-9E59-7BF6266E0F7E}"/>
          </ac:cxnSpMkLst>
        </pc:cxnChg>
        <pc:cxnChg chg="add mod">
          <ac:chgData name="代數白痴 顧" userId="316db6a4f7ef8138" providerId="LiveId" clId="{3856FC4E-B98E-4AE9-9752-576D732817E8}" dt="2023-08-31T07:22:59.151" v="306" actId="1582"/>
          <ac:cxnSpMkLst>
            <pc:docMk/>
            <pc:sldMk cId="731354489" sldId="387"/>
            <ac:cxnSpMk id="17" creationId="{1B107878-927A-C8BA-E3A7-C1D0312F75AC}"/>
          </ac:cxnSpMkLst>
        </pc:cxnChg>
        <pc:cxnChg chg="add mod">
          <ac:chgData name="代數白痴 顧" userId="316db6a4f7ef8138" providerId="LiveId" clId="{3856FC4E-B98E-4AE9-9752-576D732817E8}" dt="2023-08-31T07:23:12.495" v="347" actId="1038"/>
          <ac:cxnSpMkLst>
            <pc:docMk/>
            <pc:sldMk cId="731354489" sldId="387"/>
            <ac:cxnSpMk id="18" creationId="{86AA9421-82AB-2343-6F85-4FA8E7FC452C}"/>
          </ac:cxnSpMkLst>
        </pc:cxnChg>
        <pc:cxnChg chg="add mod">
          <ac:chgData name="代數白痴 顧" userId="316db6a4f7ef8138" providerId="LiveId" clId="{3856FC4E-B98E-4AE9-9752-576D732817E8}" dt="2023-08-31T07:23:20.252" v="396" actId="1038"/>
          <ac:cxnSpMkLst>
            <pc:docMk/>
            <pc:sldMk cId="731354489" sldId="387"/>
            <ac:cxnSpMk id="19" creationId="{5B12B0FB-B43F-A5A1-150A-A5B87CDB268E}"/>
          </ac:cxnSpMkLst>
        </pc:cxnChg>
        <pc:cxnChg chg="del">
          <ac:chgData name="代數白痴 顧" userId="316db6a4f7ef8138" providerId="LiveId" clId="{3856FC4E-B98E-4AE9-9752-576D732817E8}" dt="2023-08-31T07:33:28.497" v="1142" actId="478"/>
          <ac:cxnSpMkLst>
            <pc:docMk/>
            <pc:sldMk cId="731354489" sldId="387"/>
            <ac:cxnSpMk id="21" creationId="{237BD5B4-7FA8-0498-D2F0-98F98036FF3F}"/>
          </ac:cxnSpMkLst>
        </pc:cxnChg>
        <pc:cxnChg chg="add mod">
          <ac:chgData name="代數白痴 顧" userId="316db6a4f7ef8138" providerId="LiveId" clId="{3856FC4E-B98E-4AE9-9752-576D732817E8}" dt="2023-08-31T07:23:25.855" v="443" actId="1038"/>
          <ac:cxnSpMkLst>
            <pc:docMk/>
            <pc:sldMk cId="731354489" sldId="387"/>
            <ac:cxnSpMk id="25" creationId="{1A388EA8-9791-AB2F-30AB-04FCE294609C}"/>
          </ac:cxnSpMkLst>
        </pc:cxnChg>
        <pc:cxnChg chg="add mod">
          <ac:chgData name="代數白痴 顧" userId="316db6a4f7ef8138" providerId="LiveId" clId="{3856FC4E-B98E-4AE9-9752-576D732817E8}" dt="2023-08-31T07:23:32.068" v="497" actId="1037"/>
          <ac:cxnSpMkLst>
            <pc:docMk/>
            <pc:sldMk cId="731354489" sldId="387"/>
            <ac:cxnSpMk id="26" creationId="{CC0A77D2-F5A5-A872-1732-9B4BF07892C4}"/>
          </ac:cxnSpMkLst>
        </pc:cxnChg>
        <pc:cxnChg chg="add mod">
          <ac:chgData name="代數白痴 顧" userId="316db6a4f7ef8138" providerId="LiveId" clId="{3856FC4E-B98E-4AE9-9752-576D732817E8}" dt="2023-08-31T07:23:37.698" v="548" actId="1038"/>
          <ac:cxnSpMkLst>
            <pc:docMk/>
            <pc:sldMk cId="731354489" sldId="387"/>
            <ac:cxnSpMk id="27" creationId="{E50EB469-B627-A30D-95D1-A779D0B89A76}"/>
          </ac:cxnSpMkLst>
        </pc:cxnChg>
        <pc:cxnChg chg="add mod">
          <ac:chgData name="代數白痴 顧" userId="316db6a4f7ef8138" providerId="LiveId" clId="{3856FC4E-B98E-4AE9-9752-576D732817E8}" dt="2023-08-31T07:23:43.349" v="599" actId="1038"/>
          <ac:cxnSpMkLst>
            <pc:docMk/>
            <pc:sldMk cId="731354489" sldId="387"/>
            <ac:cxnSpMk id="28" creationId="{0C580756-148E-4D06-80FF-E0D8A64DCA6C}"/>
          </ac:cxnSpMkLst>
        </pc:cxnChg>
        <pc:cxnChg chg="add mod">
          <ac:chgData name="代數白痴 顧" userId="316db6a4f7ef8138" providerId="LiveId" clId="{3856FC4E-B98E-4AE9-9752-576D732817E8}" dt="2023-08-31T07:23:51.083" v="659" actId="1037"/>
          <ac:cxnSpMkLst>
            <pc:docMk/>
            <pc:sldMk cId="731354489" sldId="387"/>
            <ac:cxnSpMk id="29" creationId="{DE312AAB-9085-675F-4B7B-0F8BB910D007}"/>
          </ac:cxnSpMkLst>
        </pc:cxnChg>
        <pc:cxnChg chg="add mod ord">
          <ac:chgData name="代數白痴 顧" userId="316db6a4f7ef8138" providerId="LiveId" clId="{3856FC4E-B98E-4AE9-9752-576D732817E8}" dt="2023-08-31T07:27:39.649" v="720" actId="1076"/>
          <ac:cxnSpMkLst>
            <pc:docMk/>
            <pc:sldMk cId="731354489" sldId="387"/>
            <ac:cxnSpMk id="35" creationId="{BCE859DC-CEFA-E43E-9197-F1DE2F9F6810}"/>
          </ac:cxnSpMkLst>
        </pc:cxnChg>
        <pc:cxnChg chg="add mod">
          <ac:chgData name="代數白痴 顧" userId="316db6a4f7ef8138" providerId="LiveId" clId="{3856FC4E-B98E-4AE9-9752-576D732817E8}" dt="2023-08-31T07:37:22.994" v="1189" actId="164"/>
          <ac:cxnSpMkLst>
            <pc:docMk/>
            <pc:sldMk cId="731354489" sldId="387"/>
            <ac:cxnSpMk id="47" creationId="{BEBB481B-EDC5-6F9C-D485-2BCEE0210E16}"/>
          </ac:cxnSpMkLst>
        </pc:cxnChg>
        <pc:cxnChg chg="add mod">
          <ac:chgData name="代數白痴 顧" userId="316db6a4f7ef8138" providerId="LiveId" clId="{3856FC4E-B98E-4AE9-9752-576D732817E8}" dt="2023-08-31T07:37:22.994" v="1189" actId="164"/>
          <ac:cxnSpMkLst>
            <pc:docMk/>
            <pc:sldMk cId="731354489" sldId="387"/>
            <ac:cxnSpMk id="49" creationId="{454BE37C-44F5-AC6F-AF5C-DEA9351D00F8}"/>
          </ac:cxnSpMkLst>
        </pc:cxnChg>
        <pc:cxnChg chg="add mod">
          <ac:chgData name="代數白痴 顧" userId="316db6a4f7ef8138" providerId="LiveId" clId="{3856FC4E-B98E-4AE9-9752-576D732817E8}" dt="2023-08-31T07:37:22.994" v="1189" actId="164"/>
          <ac:cxnSpMkLst>
            <pc:docMk/>
            <pc:sldMk cId="731354489" sldId="387"/>
            <ac:cxnSpMk id="50" creationId="{5EF7D277-9EB1-D83F-E1F4-76539036F0F5}"/>
          </ac:cxnSpMkLst>
        </pc:cxnChg>
        <pc:cxnChg chg="add mod">
          <ac:chgData name="代數白痴 顧" userId="316db6a4f7ef8138" providerId="LiveId" clId="{3856FC4E-B98E-4AE9-9752-576D732817E8}" dt="2023-08-31T07:37:22.994" v="1189" actId="164"/>
          <ac:cxnSpMkLst>
            <pc:docMk/>
            <pc:sldMk cId="731354489" sldId="387"/>
            <ac:cxnSpMk id="51" creationId="{EA1F8AE3-3C74-0E8D-2AB4-42216B0E226F}"/>
          </ac:cxnSpMkLst>
        </pc:cxnChg>
        <pc:cxnChg chg="add mod">
          <ac:chgData name="代數白痴 顧" userId="316db6a4f7ef8138" providerId="LiveId" clId="{3856FC4E-B98E-4AE9-9752-576D732817E8}" dt="2023-08-31T07:37:22.994" v="1189" actId="164"/>
          <ac:cxnSpMkLst>
            <pc:docMk/>
            <pc:sldMk cId="731354489" sldId="387"/>
            <ac:cxnSpMk id="52" creationId="{B0123CA4-0354-70B0-9BCE-BCB20BAC62CE}"/>
          </ac:cxnSpMkLst>
        </pc:cxnChg>
        <pc:cxnChg chg="add mod">
          <ac:chgData name="代數白痴 顧" userId="316db6a4f7ef8138" providerId="LiveId" clId="{3856FC4E-B98E-4AE9-9752-576D732817E8}" dt="2023-08-31T07:36:56.941" v="1186" actId="164"/>
          <ac:cxnSpMkLst>
            <pc:docMk/>
            <pc:sldMk cId="731354489" sldId="387"/>
            <ac:cxnSpMk id="55" creationId="{B382BCDE-BE3B-87A9-A4F1-EEB27C982F0A}"/>
          </ac:cxnSpMkLst>
        </pc:cxnChg>
        <pc:cxnChg chg="add mod">
          <ac:chgData name="代數白痴 顧" userId="316db6a4f7ef8138" providerId="LiveId" clId="{3856FC4E-B98E-4AE9-9752-576D732817E8}" dt="2023-08-31T07:36:56.941" v="1186" actId="164"/>
          <ac:cxnSpMkLst>
            <pc:docMk/>
            <pc:sldMk cId="731354489" sldId="387"/>
            <ac:cxnSpMk id="57" creationId="{C3357096-EF50-79FB-4027-2C5D917ECF0E}"/>
          </ac:cxnSpMkLst>
        </pc:cxnChg>
      </pc:sldChg>
      <pc:sldChg chg="addSp delSp modSp mod modTransition">
        <pc:chgData name="代數白痴 顧" userId="316db6a4f7ef8138" providerId="LiveId" clId="{3856FC4E-B98E-4AE9-9752-576D732817E8}" dt="2023-08-31T08:23:21.305" v="3631" actId="20577"/>
        <pc:sldMkLst>
          <pc:docMk/>
          <pc:sldMk cId="3686676960" sldId="388"/>
        </pc:sldMkLst>
        <pc:spChg chg="mod">
          <ac:chgData name="代數白痴 顧" userId="316db6a4f7ef8138" providerId="LiveId" clId="{3856FC4E-B98E-4AE9-9752-576D732817E8}" dt="2023-08-31T08:22:18.452" v="3580" actId="113"/>
          <ac:spMkLst>
            <pc:docMk/>
            <pc:sldMk cId="3686676960" sldId="388"/>
            <ac:spMk id="9" creationId="{C3C4D356-E86E-2D30-1771-DC2F8E46956E}"/>
          </ac:spMkLst>
        </pc:spChg>
        <pc:spChg chg="mod">
          <ac:chgData name="代數白痴 顧" userId="316db6a4f7ef8138" providerId="LiveId" clId="{3856FC4E-B98E-4AE9-9752-576D732817E8}" dt="2023-08-31T08:23:21.305" v="3631" actId="20577"/>
          <ac:spMkLst>
            <pc:docMk/>
            <pc:sldMk cId="3686676960" sldId="388"/>
            <ac:spMk id="23" creationId="{00000000-0000-0000-0000-000000000000}"/>
          </ac:spMkLst>
        </pc:spChg>
        <pc:spChg chg="mod">
          <ac:chgData name="代數白痴 顧" userId="316db6a4f7ef8138" providerId="LiveId" clId="{3856FC4E-B98E-4AE9-9752-576D732817E8}" dt="2023-08-31T08:19:51.284" v="3398" actId="20577"/>
          <ac:spMkLst>
            <pc:docMk/>
            <pc:sldMk cId="3686676960" sldId="388"/>
            <ac:spMk id="60" creationId="{90ECAF3B-FFFF-A531-AFBE-31708C7D891C}"/>
          </ac:spMkLst>
        </pc:spChg>
        <pc:graphicFrameChg chg="del">
          <ac:chgData name="代數白痴 顧" userId="316db6a4f7ef8138" providerId="LiveId" clId="{3856FC4E-B98E-4AE9-9752-576D732817E8}" dt="2023-08-31T08:13:07.188" v="2732" actId="478"/>
          <ac:graphicFrameMkLst>
            <pc:docMk/>
            <pc:sldMk cId="3686676960" sldId="388"/>
            <ac:graphicFrameMk id="11" creationId="{689BAE74-13B7-D1CA-EEEB-CDD5DBE8B806}"/>
          </ac:graphicFrameMkLst>
        </pc:graphicFrameChg>
        <pc:graphicFrameChg chg="del">
          <ac:chgData name="代數白痴 顧" userId="316db6a4f7ef8138" providerId="LiveId" clId="{3856FC4E-B98E-4AE9-9752-576D732817E8}" dt="2023-08-31T08:13:08.500" v="2733" actId="478"/>
          <ac:graphicFrameMkLst>
            <pc:docMk/>
            <pc:sldMk cId="3686676960" sldId="388"/>
            <ac:graphicFrameMk id="12" creationId="{BA72B677-99BD-105D-8365-4DCE06AE9879}"/>
          </ac:graphicFrameMkLst>
        </pc:graphicFrameChg>
        <pc:graphicFrameChg chg="del">
          <ac:chgData name="代數白痴 顧" userId="316db6a4f7ef8138" providerId="LiveId" clId="{3856FC4E-B98E-4AE9-9752-576D732817E8}" dt="2023-08-31T08:13:09.280" v="2734" actId="478"/>
          <ac:graphicFrameMkLst>
            <pc:docMk/>
            <pc:sldMk cId="3686676960" sldId="388"/>
            <ac:graphicFrameMk id="13" creationId="{4475B6C6-316E-932B-8627-882DF4ADCC4C}"/>
          </ac:graphicFrameMkLst>
        </pc:graphicFrameChg>
        <pc:graphicFrameChg chg="del">
          <ac:chgData name="代數白痴 顧" userId="316db6a4f7ef8138" providerId="LiveId" clId="{3856FC4E-B98E-4AE9-9752-576D732817E8}" dt="2023-08-31T08:20:05.505" v="3399" actId="478"/>
          <ac:graphicFrameMkLst>
            <pc:docMk/>
            <pc:sldMk cId="3686676960" sldId="388"/>
            <ac:graphicFrameMk id="16" creationId="{643A3BCD-72A1-5D09-2260-73F7C4FF7FF8}"/>
          </ac:graphicFrameMkLst>
        </pc:graphicFrameChg>
        <pc:graphicFrameChg chg="del">
          <ac:chgData name="代數白痴 顧" userId="316db6a4f7ef8138" providerId="LiveId" clId="{3856FC4E-B98E-4AE9-9752-576D732817E8}" dt="2023-08-31T08:20:06.676" v="3400" actId="478"/>
          <ac:graphicFrameMkLst>
            <pc:docMk/>
            <pc:sldMk cId="3686676960" sldId="388"/>
            <ac:graphicFrameMk id="17" creationId="{F972214A-3FB6-3547-D8B9-258480A87648}"/>
          </ac:graphicFrameMkLst>
        </pc:graphicFrameChg>
        <pc:graphicFrameChg chg="del">
          <ac:chgData name="代數白痴 顧" userId="316db6a4f7ef8138" providerId="LiveId" clId="{3856FC4E-B98E-4AE9-9752-576D732817E8}" dt="2023-08-31T08:20:07.428" v="3401" actId="478"/>
          <ac:graphicFrameMkLst>
            <pc:docMk/>
            <pc:sldMk cId="3686676960" sldId="388"/>
            <ac:graphicFrameMk id="18" creationId="{B134A2D6-8DA6-CD8C-2979-C2FA0655F9EF}"/>
          </ac:graphicFrameMkLst>
        </pc:graphicFrameChg>
        <pc:graphicFrameChg chg="add mod">
          <ac:chgData name="代數白痴 顧" userId="316db6a4f7ef8138" providerId="LiveId" clId="{3856FC4E-B98E-4AE9-9752-576D732817E8}" dt="2023-08-31T08:18:04.726" v="3128" actId="1035"/>
          <ac:graphicFrameMkLst>
            <pc:docMk/>
            <pc:sldMk cId="3686676960" sldId="388"/>
            <ac:graphicFrameMk id="19" creationId="{726F2E65-84A0-DED8-CBF7-91DAD4F9BDD5}"/>
          </ac:graphicFrameMkLst>
        </pc:graphicFrameChg>
        <pc:graphicFrameChg chg="add mod">
          <ac:chgData name="代數白痴 顧" userId="316db6a4f7ef8138" providerId="LiveId" clId="{3856FC4E-B98E-4AE9-9752-576D732817E8}" dt="2023-08-31T08:18:32.366" v="3182" actId="1037"/>
          <ac:graphicFrameMkLst>
            <pc:docMk/>
            <pc:sldMk cId="3686676960" sldId="388"/>
            <ac:graphicFrameMk id="20" creationId="{6B50CF5C-8CB1-8367-5CD2-656BF44910B7}"/>
          </ac:graphicFrameMkLst>
        </pc:graphicFrameChg>
        <pc:graphicFrameChg chg="add mod">
          <ac:chgData name="代數白痴 顧" userId="316db6a4f7ef8138" providerId="LiveId" clId="{3856FC4E-B98E-4AE9-9752-576D732817E8}" dt="2023-08-31T08:19:00.530" v="3250" actId="1037"/>
          <ac:graphicFrameMkLst>
            <pc:docMk/>
            <pc:sldMk cId="3686676960" sldId="388"/>
            <ac:graphicFrameMk id="21" creationId="{4B8CF3C7-49E7-B05D-64EA-55F7B845A665}"/>
          </ac:graphicFrameMkLst>
        </pc:graphicFrameChg>
        <pc:graphicFrameChg chg="add mod">
          <ac:chgData name="代數白痴 顧" userId="316db6a4f7ef8138" providerId="LiveId" clId="{3856FC4E-B98E-4AE9-9752-576D732817E8}" dt="2023-08-31T08:19:37.795" v="3325" actId="1038"/>
          <ac:graphicFrameMkLst>
            <pc:docMk/>
            <pc:sldMk cId="3686676960" sldId="388"/>
            <ac:graphicFrameMk id="22" creationId="{94BDF1B1-6EB0-EFED-4564-E66EE6291478}"/>
          </ac:graphicFrameMkLst>
        </pc:graphicFrameChg>
        <pc:cxnChg chg="add mod">
          <ac:chgData name="代數白痴 顧" userId="316db6a4f7ef8138" providerId="LiveId" clId="{3856FC4E-B98E-4AE9-9752-576D732817E8}" dt="2023-08-31T08:16:01.202" v="3057" actId="1038"/>
          <ac:cxnSpMkLst>
            <pc:docMk/>
            <pc:sldMk cId="3686676960" sldId="388"/>
            <ac:cxnSpMk id="5" creationId="{4D97B9F1-F0D3-F2AE-EC07-894209E0CB1D}"/>
          </ac:cxnSpMkLst>
        </pc:cxnChg>
        <pc:cxnChg chg="del">
          <ac:chgData name="代數白痴 顧" userId="316db6a4f7ef8138" providerId="LiveId" clId="{3856FC4E-B98E-4AE9-9752-576D732817E8}" dt="2023-08-31T08:15:28.369" v="3051" actId="478"/>
          <ac:cxnSpMkLst>
            <pc:docMk/>
            <pc:sldMk cId="3686676960" sldId="388"/>
            <ac:cxnSpMk id="7" creationId="{708A4C11-633F-EE42-FB70-401DBDD82034}"/>
          </ac:cxnSpMkLst>
        </pc:cxnChg>
        <pc:cxnChg chg="add mod">
          <ac:chgData name="代數白痴 顧" userId="316db6a4f7ef8138" providerId="LiveId" clId="{3856FC4E-B98E-4AE9-9752-576D732817E8}" dt="2023-08-31T08:17:22.327" v="3112" actId="1035"/>
          <ac:cxnSpMkLst>
            <pc:docMk/>
            <pc:sldMk cId="3686676960" sldId="388"/>
            <ac:cxnSpMk id="14" creationId="{FD5B7BD6-37D1-F590-74A1-480B1D938EA9}"/>
          </ac:cxnSpMkLst>
        </pc:cxnChg>
      </pc:sldChg>
      <pc:sldChg chg="modSp mod modTransition modNotesTx">
        <pc:chgData name="代數白痴 顧" userId="316db6a4f7ef8138" providerId="LiveId" clId="{3856FC4E-B98E-4AE9-9752-576D732817E8}" dt="2023-08-31T08:11:25.935" v="2683"/>
        <pc:sldMkLst>
          <pc:docMk/>
          <pc:sldMk cId="151402070" sldId="390"/>
        </pc:sldMkLst>
        <pc:spChg chg="mod">
          <ac:chgData name="代數白痴 顧" userId="316db6a4f7ef8138" providerId="LiveId" clId="{3856FC4E-B98E-4AE9-9752-576D732817E8}" dt="2023-08-31T07:09:35.875" v="17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Sp delSp modSp mod modTransition">
        <pc:chgData name="代數白痴 顧" userId="316db6a4f7ef8138" providerId="LiveId" clId="{3856FC4E-B98E-4AE9-9752-576D732817E8}" dt="2023-08-31T08:41:58.144" v="4467" actId="164"/>
        <pc:sldMkLst>
          <pc:docMk/>
          <pc:sldMk cId="3878279706" sldId="391"/>
        </pc:sldMkLst>
        <pc:spChg chg="mod">
          <ac:chgData name="代數白痴 顧" userId="316db6a4f7ef8138" providerId="LiveId" clId="{3856FC4E-B98E-4AE9-9752-576D732817E8}" dt="2023-08-31T08:34:05.422" v="4061" actId="165"/>
          <ac:spMkLst>
            <pc:docMk/>
            <pc:sldMk cId="3878279706" sldId="391"/>
            <ac:spMk id="6" creationId="{A3EF502E-F5C4-413C-AFDD-06B7D6CFAEAE}"/>
          </ac:spMkLst>
        </pc:spChg>
        <pc:spChg chg="mod">
          <ac:chgData name="代數白痴 顧" userId="316db6a4f7ef8138" providerId="LiveId" clId="{3856FC4E-B98E-4AE9-9752-576D732817E8}" dt="2023-08-31T08:34:05.422" v="4061" actId="165"/>
          <ac:spMkLst>
            <pc:docMk/>
            <pc:sldMk cId="3878279706" sldId="391"/>
            <ac:spMk id="8" creationId="{B7080E07-AD10-810E-BE74-3E3D9DFEAA34}"/>
          </ac:spMkLst>
        </pc:spChg>
        <pc:spChg chg="mod">
          <ac:chgData name="代數白痴 顧" userId="316db6a4f7ef8138" providerId="LiveId" clId="{3856FC4E-B98E-4AE9-9752-576D732817E8}" dt="2023-08-31T08:38:42.728" v="4380" actId="20577"/>
          <ac:spMkLst>
            <pc:docMk/>
            <pc:sldMk cId="3878279706" sldId="391"/>
            <ac:spMk id="9" creationId="{C3C4D356-E86E-2D30-1771-DC2F8E46956E}"/>
          </ac:spMkLst>
        </pc:spChg>
        <pc:spChg chg="mod">
          <ac:chgData name="代數白痴 顧" userId="316db6a4f7ef8138" providerId="LiveId" clId="{3856FC4E-B98E-4AE9-9752-576D732817E8}" dt="2023-08-31T08:34:05.422" v="4061" actId="165"/>
          <ac:spMkLst>
            <pc:docMk/>
            <pc:sldMk cId="3878279706" sldId="391"/>
            <ac:spMk id="10" creationId="{3DE5A842-2134-9639-2AC0-310AE1A246E8}"/>
          </ac:spMkLst>
        </pc:spChg>
        <pc:spChg chg="mod">
          <ac:chgData name="代數白痴 顧" userId="316db6a4f7ef8138" providerId="LiveId" clId="{3856FC4E-B98E-4AE9-9752-576D732817E8}" dt="2023-08-31T08:24:04.823" v="3666" actId="20577"/>
          <ac:spMkLst>
            <pc:docMk/>
            <pc:sldMk cId="3878279706" sldId="391"/>
            <ac:spMk id="23" creationId="{00000000-0000-0000-0000-000000000000}"/>
          </ac:spMkLst>
        </pc:spChg>
        <pc:spChg chg="add mod ord">
          <ac:chgData name="代數白痴 顧" userId="316db6a4f7ef8138" providerId="LiveId" clId="{3856FC4E-B98E-4AE9-9752-576D732817E8}" dt="2023-08-31T08:32:06.214" v="4003" actId="1038"/>
          <ac:spMkLst>
            <pc:docMk/>
            <pc:sldMk cId="3878279706" sldId="391"/>
            <ac:spMk id="37" creationId="{862F9F54-83D3-D86B-73F2-49F3515F2EE9}"/>
          </ac:spMkLst>
        </pc:spChg>
        <pc:spChg chg="add mod">
          <ac:chgData name="代數白痴 顧" userId="316db6a4f7ef8138" providerId="LiveId" clId="{3856FC4E-B98E-4AE9-9752-576D732817E8}" dt="2023-08-31T08:32:35.586" v="4013" actId="1076"/>
          <ac:spMkLst>
            <pc:docMk/>
            <pc:sldMk cId="3878279706" sldId="391"/>
            <ac:spMk id="38" creationId="{777648C4-CBDD-4851-BFF8-23D77340D413}"/>
          </ac:spMkLst>
        </pc:spChg>
        <pc:spChg chg="add mod">
          <ac:chgData name="代數白痴 顧" userId="316db6a4f7ef8138" providerId="LiveId" clId="{3856FC4E-B98E-4AE9-9752-576D732817E8}" dt="2023-08-31T08:32:41.763" v="4017" actId="1076"/>
          <ac:spMkLst>
            <pc:docMk/>
            <pc:sldMk cId="3878279706" sldId="391"/>
            <ac:spMk id="39" creationId="{64B45EE5-10B9-176B-64E6-CC2AEFEB10C5}"/>
          </ac:spMkLst>
        </pc:spChg>
        <pc:spChg chg="add mod">
          <ac:chgData name="代數白痴 顧" userId="316db6a4f7ef8138" providerId="LiveId" clId="{3856FC4E-B98E-4AE9-9752-576D732817E8}" dt="2023-08-31T08:32:51.833" v="4020" actId="1076"/>
          <ac:spMkLst>
            <pc:docMk/>
            <pc:sldMk cId="3878279706" sldId="391"/>
            <ac:spMk id="40" creationId="{6A3739CB-97F9-2DBD-80E4-111BDC996E13}"/>
          </ac:spMkLst>
        </pc:spChg>
        <pc:spChg chg="add mod">
          <ac:chgData name="代數白痴 顧" userId="316db6a4f7ef8138" providerId="LiveId" clId="{3856FC4E-B98E-4AE9-9752-576D732817E8}" dt="2023-08-31T08:33:05.675" v="4028" actId="1038"/>
          <ac:spMkLst>
            <pc:docMk/>
            <pc:sldMk cId="3878279706" sldId="391"/>
            <ac:spMk id="41" creationId="{8A0A87A7-99F5-6747-97D7-8BB8BAE61460}"/>
          </ac:spMkLst>
        </pc:spChg>
        <pc:spChg chg="add mod">
          <ac:chgData name="代數白痴 顧" userId="316db6a4f7ef8138" providerId="LiveId" clId="{3856FC4E-B98E-4AE9-9752-576D732817E8}" dt="2023-08-31T08:33:18.489" v="4033" actId="1076"/>
          <ac:spMkLst>
            <pc:docMk/>
            <pc:sldMk cId="3878279706" sldId="391"/>
            <ac:spMk id="42" creationId="{9DA7DC3B-34C3-97EF-B242-01EFAEA5727A}"/>
          </ac:spMkLst>
        </pc:spChg>
        <pc:spChg chg="add mod">
          <ac:chgData name="代數白痴 顧" userId="316db6a4f7ef8138" providerId="LiveId" clId="{3856FC4E-B98E-4AE9-9752-576D732817E8}" dt="2023-08-31T08:33:30.469" v="4043" actId="1038"/>
          <ac:spMkLst>
            <pc:docMk/>
            <pc:sldMk cId="3878279706" sldId="391"/>
            <ac:spMk id="43" creationId="{E281B820-A570-0E31-3D9A-85DDC357478B}"/>
          </ac:spMkLst>
        </pc:spChg>
        <pc:spChg chg="add mod">
          <ac:chgData name="代數白痴 顧" userId="316db6a4f7ef8138" providerId="LiveId" clId="{3856FC4E-B98E-4AE9-9752-576D732817E8}" dt="2023-08-31T08:33:46.286" v="4058" actId="1035"/>
          <ac:spMkLst>
            <pc:docMk/>
            <pc:sldMk cId="3878279706" sldId="391"/>
            <ac:spMk id="44" creationId="{FACF0C85-6557-C798-0623-94DC9BB09636}"/>
          </ac:spMkLst>
        </pc:spChg>
        <pc:spChg chg="mod">
          <ac:chgData name="代數白痴 顧" userId="316db6a4f7ef8138" providerId="LiveId" clId="{3856FC4E-B98E-4AE9-9752-576D732817E8}" dt="2023-08-31T08:28:33.472" v="3952" actId="20577"/>
          <ac:spMkLst>
            <pc:docMk/>
            <pc:sldMk cId="3878279706" sldId="391"/>
            <ac:spMk id="60" creationId="{90ECAF3B-FFFF-A531-AFBE-31708C7D891C}"/>
          </ac:spMkLst>
        </pc:spChg>
        <pc:spChg chg="add mod">
          <ac:chgData name="代數白痴 顧" userId="316db6a4f7ef8138" providerId="LiveId" clId="{3856FC4E-B98E-4AE9-9752-576D732817E8}" dt="2023-08-31T08:41:58.144" v="4467" actId="164"/>
          <ac:spMkLst>
            <pc:docMk/>
            <pc:sldMk cId="3878279706" sldId="391"/>
            <ac:spMk id="63" creationId="{B206B97D-59FF-7A9B-86DE-BBE609423E27}"/>
          </ac:spMkLst>
        </pc:spChg>
        <pc:spChg chg="add mod">
          <ac:chgData name="代數白痴 顧" userId="316db6a4f7ef8138" providerId="LiveId" clId="{3856FC4E-B98E-4AE9-9752-576D732817E8}" dt="2023-08-31T08:41:58.144" v="4467" actId="164"/>
          <ac:spMkLst>
            <pc:docMk/>
            <pc:sldMk cId="3878279706" sldId="391"/>
            <ac:spMk id="64" creationId="{D0AFF05A-22C8-05D7-2DC0-F14E5B85A277}"/>
          </ac:spMkLst>
        </pc:spChg>
        <pc:spChg chg="add mod">
          <ac:chgData name="代數白痴 顧" userId="316db6a4f7ef8138" providerId="LiveId" clId="{3856FC4E-B98E-4AE9-9752-576D732817E8}" dt="2023-08-31T08:41:58.144" v="4467" actId="164"/>
          <ac:spMkLst>
            <pc:docMk/>
            <pc:sldMk cId="3878279706" sldId="391"/>
            <ac:spMk id="65" creationId="{609DEE1E-FB5B-DD37-08C6-90DE5C7FEC03}"/>
          </ac:spMkLst>
        </pc:spChg>
        <pc:spChg chg="add mod">
          <ac:chgData name="代數白痴 顧" userId="316db6a4f7ef8138" providerId="LiveId" clId="{3856FC4E-B98E-4AE9-9752-576D732817E8}" dt="2023-08-31T08:41:58.144" v="4467" actId="164"/>
          <ac:spMkLst>
            <pc:docMk/>
            <pc:sldMk cId="3878279706" sldId="391"/>
            <ac:spMk id="68" creationId="{46025E8E-9EFE-D82E-6668-AFD2287844C4}"/>
          </ac:spMkLst>
        </pc:spChg>
        <pc:spChg chg="add mod">
          <ac:chgData name="代數白痴 顧" userId="316db6a4f7ef8138" providerId="LiveId" clId="{3856FC4E-B98E-4AE9-9752-576D732817E8}" dt="2023-08-31T08:41:58.144" v="4467" actId="164"/>
          <ac:spMkLst>
            <pc:docMk/>
            <pc:sldMk cId="3878279706" sldId="391"/>
            <ac:spMk id="69" creationId="{575671E8-F779-5A73-1DB1-3C67B15E7534}"/>
          </ac:spMkLst>
        </pc:spChg>
        <pc:spChg chg="add mod">
          <ac:chgData name="代數白痴 顧" userId="316db6a4f7ef8138" providerId="LiveId" clId="{3856FC4E-B98E-4AE9-9752-576D732817E8}" dt="2023-08-31T08:41:58.144" v="4467" actId="164"/>
          <ac:spMkLst>
            <pc:docMk/>
            <pc:sldMk cId="3878279706" sldId="391"/>
            <ac:spMk id="70" creationId="{80132F45-6D1D-BBDF-C80B-D5CEF4914C82}"/>
          </ac:spMkLst>
        </pc:spChg>
        <pc:grpChg chg="mod topLvl">
          <ac:chgData name="代數白痴 顧" userId="316db6a4f7ef8138" providerId="LiveId" clId="{3856FC4E-B98E-4AE9-9752-576D732817E8}" dt="2023-08-31T08:41:58.144" v="4467" actId="164"/>
          <ac:grpSpMkLst>
            <pc:docMk/>
            <pc:sldMk cId="3878279706" sldId="391"/>
            <ac:grpSpMk id="3" creationId="{B7912554-F7C1-5852-8AB5-6489B5423E94}"/>
          </ac:grpSpMkLst>
        </pc:grpChg>
        <pc:grpChg chg="del">
          <ac:chgData name="代數白痴 顧" userId="316db6a4f7ef8138" providerId="LiveId" clId="{3856FC4E-B98E-4AE9-9752-576D732817E8}" dt="2023-08-31T08:34:05.422" v="4061" actId="165"/>
          <ac:grpSpMkLst>
            <pc:docMk/>
            <pc:sldMk cId="3878279706" sldId="391"/>
            <ac:grpSpMk id="22" creationId="{16BAD442-6B6F-BACC-C34E-84F26CFBAF02}"/>
          </ac:grpSpMkLst>
        </pc:grpChg>
        <pc:grpChg chg="add mod">
          <ac:chgData name="代數白痴 顧" userId="316db6a4f7ef8138" providerId="LiveId" clId="{3856FC4E-B98E-4AE9-9752-576D732817E8}" dt="2023-08-31T08:41:58.144" v="4467" actId="164"/>
          <ac:grpSpMkLst>
            <pc:docMk/>
            <pc:sldMk cId="3878279706" sldId="391"/>
            <ac:grpSpMk id="71" creationId="{DF229E06-BB3B-7FB1-4813-F4B8636432B4}"/>
          </ac:grpSpMkLst>
        </pc:grpChg>
        <pc:graphicFrameChg chg="del">
          <ac:chgData name="代數白痴 顧" userId="316db6a4f7ef8138" providerId="LiveId" clId="{3856FC4E-B98E-4AE9-9752-576D732817E8}" dt="2023-08-31T08:25:03.652" v="3675" actId="478"/>
          <ac:graphicFrameMkLst>
            <pc:docMk/>
            <pc:sldMk cId="3878279706" sldId="391"/>
            <ac:graphicFrameMk id="5" creationId="{F35BE885-4268-A556-A3F7-704B9E93CB33}"/>
          </ac:graphicFrameMkLst>
        </pc:graphicFrameChg>
        <pc:graphicFrameChg chg="del">
          <ac:chgData name="代數白痴 顧" userId="316db6a4f7ef8138" providerId="LiveId" clId="{3856FC4E-B98E-4AE9-9752-576D732817E8}" dt="2023-08-31T08:25:03.652" v="3675" actId="478"/>
          <ac:graphicFrameMkLst>
            <pc:docMk/>
            <pc:sldMk cId="3878279706" sldId="391"/>
            <ac:graphicFrameMk id="7" creationId="{BD9C0E57-CE3F-24A4-199D-C0FA0C785C6B}"/>
          </ac:graphicFrameMkLst>
        </pc:graphicFrameChg>
        <pc:graphicFrameChg chg="del">
          <ac:chgData name="代數白痴 顧" userId="316db6a4f7ef8138" providerId="LiveId" clId="{3856FC4E-B98E-4AE9-9752-576D732817E8}" dt="2023-08-31T08:25:03.652" v="3675" actId="478"/>
          <ac:graphicFrameMkLst>
            <pc:docMk/>
            <pc:sldMk cId="3878279706" sldId="391"/>
            <ac:graphicFrameMk id="13" creationId="{38BC7C49-DCAA-6986-801F-CC0A4BB59ADC}"/>
          </ac:graphicFrameMkLst>
        </pc:graphicFrameChg>
        <pc:graphicFrameChg chg="mod topLvl">
          <ac:chgData name="代數白痴 顧" userId="316db6a4f7ef8138" providerId="LiveId" clId="{3856FC4E-B98E-4AE9-9752-576D732817E8}" dt="2023-08-31T08:41:58.144" v="4467" actId="164"/>
          <ac:graphicFrameMkLst>
            <pc:docMk/>
            <pc:sldMk cId="3878279706" sldId="391"/>
            <ac:graphicFrameMk id="14" creationId="{8EA853F1-90D0-2B08-D077-099FFD116556}"/>
          </ac:graphicFrameMkLst>
        </pc:graphicFrameChg>
        <pc:graphicFrameChg chg="del">
          <ac:chgData name="代數白痴 顧" userId="316db6a4f7ef8138" providerId="LiveId" clId="{3856FC4E-B98E-4AE9-9752-576D732817E8}" dt="2023-08-31T08:34:01.824" v="4060" actId="478"/>
          <ac:graphicFrameMkLst>
            <pc:docMk/>
            <pc:sldMk cId="3878279706" sldId="391"/>
            <ac:graphicFrameMk id="17" creationId="{BD4C6319-14C4-DDD6-2588-0FABD8AFE7D6}"/>
          </ac:graphicFrameMkLst>
        </pc:graphicFrameChg>
        <pc:graphicFrameChg chg="del">
          <ac:chgData name="代數白痴 顧" userId="316db6a4f7ef8138" providerId="LiveId" clId="{3856FC4E-B98E-4AE9-9752-576D732817E8}" dt="2023-08-31T08:33:57.894" v="4059" actId="478"/>
          <ac:graphicFrameMkLst>
            <pc:docMk/>
            <pc:sldMk cId="3878279706" sldId="391"/>
            <ac:graphicFrameMk id="21" creationId="{F9CF2B0A-9E17-6BBF-E931-85A0497C9C5C}"/>
          </ac:graphicFrameMkLst>
        </pc:graphicFrameChg>
        <pc:graphicFrameChg chg="add mod">
          <ac:chgData name="代數白痴 顧" userId="316db6a4f7ef8138" providerId="LiveId" clId="{3856FC4E-B98E-4AE9-9752-576D732817E8}" dt="2023-08-31T08:41:58.144" v="4467" actId="164"/>
          <ac:graphicFrameMkLst>
            <pc:docMk/>
            <pc:sldMk cId="3878279706" sldId="391"/>
            <ac:graphicFrameMk id="49" creationId="{BB78D908-BC17-1D21-4A0A-F5BE5D68126A}"/>
          </ac:graphicFrameMkLst>
        </pc:graphicFrameChg>
        <pc:graphicFrameChg chg="add mod">
          <ac:chgData name="代數白痴 顧" userId="316db6a4f7ef8138" providerId="LiveId" clId="{3856FC4E-B98E-4AE9-9752-576D732817E8}" dt="2023-08-31T08:41:58.144" v="4467" actId="164"/>
          <ac:graphicFrameMkLst>
            <pc:docMk/>
            <pc:sldMk cId="3878279706" sldId="391"/>
            <ac:graphicFrameMk id="50" creationId="{EA733B3D-3322-A9B3-D75B-D8C7F6361C23}"/>
          </ac:graphicFrameMkLst>
        </pc:graphicFrameChg>
        <pc:graphicFrameChg chg="add mod">
          <ac:chgData name="代數白痴 顧" userId="316db6a4f7ef8138" providerId="LiveId" clId="{3856FC4E-B98E-4AE9-9752-576D732817E8}" dt="2023-08-31T08:41:58.144" v="4467" actId="164"/>
          <ac:graphicFrameMkLst>
            <pc:docMk/>
            <pc:sldMk cId="3878279706" sldId="391"/>
            <ac:graphicFrameMk id="51" creationId="{0805FC6F-4327-5269-B1FE-E3F55625B13E}"/>
          </ac:graphicFrameMkLst>
        </pc:graphicFrameChg>
        <pc:picChg chg="add del mod">
          <ac:chgData name="代數白痴 顧" userId="316db6a4f7ef8138" providerId="LiveId" clId="{3856FC4E-B98E-4AE9-9752-576D732817E8}" dt="2023-08-31T08:30:37.547" v="3984" actId="478"/>
          <ac:picMkLst>
            <pc:docMk/>
            <pc:sldMk cId="3878279706" sldId="391"/>
            <ac:picMk id="20" creationId="{6F0DA2EC-48F4-F463-C3D3-6F30F3E24628}"/>
          </ac:picMkLst>
        </pc:picChg>
        <pc:picChg chg="add del mod">
          <ac:chgData name="代數白痴 顧" userId="316db6a4f7ef8138" providerId="LiveId" clId="{3856FC4E-B98E-4AE9-9752-576D732817E8}" dt="2023-08-31T08:41:48.024" v="4466" actId="478"/>
          <ac:picMkLst>
            <pc:docMk/>
            <pc:sldMk cId="3878279706" sldId="391"/>
            <ac:picMk id="53" creationId="{A27DF50E-2996-F07B-390A-2039475FF5CA}"/>
          </ac:picMkLst>
        </pc:picChg>
        <pc:cxnChg chg="mod">
          <ac:chgData name="代數白痴 顧" userId="316db6a4f7ef8138" providerId="LiveId" clId="{3856FC4E-B98E-4AE9-9752-576D732817E8}" dt="2023-08-31T08:39:08.945" v="4416" actId="14100"/>
          <ac:cxnSpMkLst>
            <pc:docMk/>
            <pc:sldMk cId="3878279706" sldId="391"/>
            <ac:cxnSpMk id="4" creationId="{83F64235-E818-7663-F7B2-DBAE45A493C5}"/>
          </ac:cxnSpMkLst>
        </pc:cxnChg>
        <pc:cxnChg chg="del">
          <ac:chgData name="代數白痴 顧" userId="316db6a4f7ef8138" providerId="LiveId" clId="{3856FC4E-B98E-4AE9-9752-576D732817E8}" dt="2023-08-31T08:26:51.365" v="3890" actId="478"/>
          <ac:cxnSpMkLst>
            <pc:docMk/>
            <pc:sldMk cId="3878279706" sldId="391"/>
            <ac:cxnSpMk id="11" creationId="{F8ECAA13-7598-52F0-1CC5-AC60B3617B03}"/>
          </ac:cxnSpMkLst>
        </pc:cxnChg>
        <pc:cxnChg chg="add mod">
          <ac:chgData name="代數白痴 顧" userId="316db6a4f7ef8138" providerId="LiveId" clId="{3856FC4E-B98E-4AE9-9752-576D732817E8}" dt="2023-08-31T08:27:51.790" v="3901" actId="692"/>
          <ac:cxnSpMkLst>
            <pc:docMk/>
            <pc:sldMk cId="3878279706" sldId="391"/>
            <ac:cxnSpMk id="12" creationId="{68096675-69AA-D9E9-98C3-8AF9F7423925}"/>
          </ac:cxnSpMkLst>
        </pc:cxnChg>
        <pc:cxnChg chg="add del mod">
          <ac:chgData name="代數白痴 顧" userId="316db6a4f7ef8138" providerId="LiveId" clId="{3856FC4E-B98E-4AE9-9752-576D732817E8}" dt="2023-08-31T08:27:54.215" v="3902" actId="478"/>
          <ac:cxnSpMkLst>
            <pc:docMk/>
            <pc:sldMk cId="3878279706" sldId="391"/>
            <ac:cxnSpMk id="15" creationId="{13E38DC0-642B-35CD-DCAE-267C00D11DF9}"/>
          </ac:cxnSpMkLst>
        </pc:cxnChg>
        <pc:cxnChg chg="del">
          <ac:chgData name="代數白痴 顧" userId="316db6a4f7ef8138" providerId="LiveId" clId="{3856FC4E-B98E-4AE9-9752-576D732817E8}" dt="2023-08-31T08:39:03.584" v="4415" actId="478"/>
          <ac:cxnSpMkLst>
            <pc:docMk/>
            <pc:sldMk cId="3878279706" sldId="391"/>
            <ac:cxnSpMk id="16" creationId="{FFF53457-B98E-3AFB-C4B2-6499CF557CF7}"/>
          </ac:cxnSpMkLst>
        </pc:cxnChg>
        <pc:cxnChg chg="add mod">
          <ac:chgData name="代數白痴 顧" userId="316db6a4f7ef8138" providerId="LiveId" clId="{3856FC4E-B98E-4AE9-9752-576D732817E8}" dt="2023-08-31T08:28:02.266" v="3942" actId="1038"/>
          <ac:cxnSpMkLst>
            <pc:docMk/>
            <pc:sldMk cId="3878279706" sldId="391"/>
            <ac:cxnSpMk id="18" creationId="{FE1CAECD-D69D-B533-27E3-D8FA3A145FE5}"/>
          </ac:cxnSpMkLst>
        </pc:cxnChg>
        <pc:cxnChg chg="add mod">
          <ac:chgData name="代數白痴 顧" userId="316db6a4f7ef8138" providerId="LiveId" clId="{3856FC4E-B98E-4AE9-9752-576D732817E8}" dt="2023-08-31T08:28:22.153" v="3950" actId="1038"/>
          <ac:cxnSpMkLst>
            <pc:docMk/>
            <pc:sldMk cId="3878279706" sldId="391"/>
            <ac:cxnSpMk id="19" creationId="{D2CF4DE7-ABA1-AB14-C47B-4BE19BF35003}"/>
          </ac:cxnSpMkLst>
        </pc:cxnChg>
        <pc:cxnChg chg="add mod">
          <ac:chgData name="代數白痴 顧" userId="316db6a4f7ef8138" providerId="LiveId" clId="{3856FC4E-B98E-4AE9-9752-576D732817E8}" dt="2023-08-31T08:30:44.811" v="3986" actId="692"/>
          <ac:cxnSpMkLst>
            <pc:docMk/>
            <pc:sldMk cId="3878279706" sldId="391"/>
            <ac:cxnSpMk id="25" creationId="{2C03656B-59F5-D060-2AF3-2730ADCEEB59}"/>
          </ac:cxnSpMkLst>
        </pc:cxnChg>
        <pc:cxnChg chg="add mod">
          <ac:chgData name="代數白痴 顧" userId="316db6a4f7ef8138" providerId="LiveId" clId="{3856FC4E-B98E-4AE9-9752-576D732817E8}" dt="2023-08-31T08:30:44.811" v="3986" actId="692"/>
          <ac:cxnSpMkLst>
            <pc:docMk/>
            <pc:sldMk cId="3878279706" sldId="391"/>
            <ac:cxnSpMk id="27" creationId="{4C381C8F-5BDF-A73F-F7DF-B7AC5CBF444D}"/>
          </ac:cxnSpMkLst>
        </pc:cxnChg>
        <pc:cxnChg chg="add mod">
          <ac:chgData name="代數白痴 顧" userId="316db6a4f7ef8138" providerId="LiveId" clId="{3856FC4E-B98E-4AE9-9752-576D732817E8}" dt="2023-08-31T08:30:55.968" v="3989" actId="692"/>
          <ac:cxnSpMkLst>
            <pc:docMk/>
            <pc:sldMk cId="3878279706" sldId="391"/>
            <ac:cxnSpMk id="29" creationId="{A16FD2AF-86A1-535D-4348-73D60877E31F}"/>
          </ac:cxnSpMkLst>
        </pc:cxnChg>
        <pc:cxnChg chg="add mod">
          <ac:chgData name="代數白痴 顧" userId="316db6a4f7ef8138" providerId="LiveId" clId="{3856FC4E-B98E-4AE9-9752-576D732817E8}" dt="2023-08-31T08:30:55.968" v="3989" actId="692"/>
          <ac:cxnSpMkLst>
            <pc:docMk/>
            <pc:sldMk cId="3878279706" sldId="391"/>
            <ac:cxnSpMk id="32" creationId="{F52DF7B7-0F9D-D597-5D1E-42638D53CB70}"/>
          </ac:cxnSpMkLst>
        </pc:cxnChg>
        <pc:cxnChg chg="add mod">
          <ac:chgData name="代數白痴 顧" userId="316db6a4f7ef8138" providerId="LiveId" clId="{3856FC4E-B98E-4AE9-9752-576D732817E8}" dt="2023-08-31T08:41:58.144" v="4467" actId="164"/>
          <ac:cxnSpMkLst>
            <pc:docMk/>
            <pc:sldMk cId="3878279706" sldId="391"/>
            <ac:cxnSpMk id="46" creationId="{1C6CD1EB-04BB-7EDD-96A9-52984FEA8500}"/>
          </ac:cxnSpMkLst>
        </pc:cxnChg>
        <pc:cxnChg chg="add mod">
          <ac:chgData name="代數白痴 顧" userId="316db6a4f7ef8138" providerId="LiveId" clId="{3856FC4E-B98E-4AE9-9752-576D732817E8}" dt="2023-08-31T08:41:58.144" v="4467" actId="164"/>
          <ac:cxnSpMkLst>
            <pc:docMk/>
            <pc:sldMk cId="3878279706" sldId="391"/>
            <ac:cxnSpMk id="47" creationId="{6FC17BA4-0E99-08B6-EDFE-874D8436B5EA}"/>
          </ac:cxnSpMkLst>
        </pc:cxnChg>
        <pc:cxnChg chg="add mod">
          <ac:chgData name="代數白痴 顧" userId="316db6a4f7ef8138" providerId="LiveId" clId="{3856FC4E-B98E-4AE9-9752-576D732817E8}" dt="2023-08-31T08:41:58.144" v="4467" actId="164"/>
          <ac:cxnSpMkLst>
            <pc:docMk/>
            <pc:sldMk cId="3878279706" sldId="391"/>
            <ac:cxnSpMk id="48" creationId="{9F4D12BC-6757-1CDF-FE4B-8935DC518400}"/>
          </ac:cxnSpMkLst>
        </pc:cxnChg>
        <pc:cxnChg chg="add mod">
          <ac:chgData name="代數白痴 顧" userId="316db6a4f7ef8138" providerId="LiveId" clId="{3856FC4E-B98E-4AE9-9752-576D732817E8}" dt="2023-08-31T08:41:58.144" v="4467" actId="164"/>
          <ac:cxnSpMkLst>
            <pc:docMk/>
            <pc:sldMk cId="3878279706" sldId="391"/>
            <ac:cxnSpMk id="55" creationId="{8AF05C21-AB5F-88D8-DFD3-D4F405697F50}"/>
          </ac:cxnSpMkLst>
        </pc:cxnChg>
        <pc:cxnChg chg="add mod">
          <ac:chgData name="代數白痴 顧" userId="316db6a4f7ef8138" providerId="LiveId" clId="{3856FC4E-B98E-4AE9-9752-576D732817E8}" dt="2023-08-31T08:41:58.144" v="4467" actId="164"/>
          <ac:cxnSpMkLst>
            <pc:docMk/>
            <pc:sldMk cId="3878279706" sldId="391"/>
            <ac:cxnSpMk id="57" creationId="{C4839615-FF1C-B6E1-725B-6128E7FE5332}"/>
          </ac:cxnSpMkLst>
        </pc:cxnChg>
        <pc:cxnChg chg="add mod">
          <ac:chgData name="代數白痴 顧" userId="316db6a4f7ef8138" providerId="LiveId" clId="{3856FC4E-B98E-4AE9-9752-576D732817E8}" dt="2023-08-31T08:41:58.144" v="4467" actId="164"/>
          <ac:cxnSpMkLst>
            <pc:docMk/>
            <pc:sldMk cId="3878279706" sldId="391"/>
            <ac:cxnSpMk id="59" creationId="{2A126D02-9562-8A8B-921B-E429165777A9}"/>
          </ac:cxnSpMkLst>
        </pc:cxnChg>
        <pc:cxnChg chg="add mod">
          <ac:chgData name="代數白痴 顧" userId="316db6a4f7ef8138" providerId="LiveId" clId="{3856FC4E-B98E-4AE9-9752-576D732817E8}" dt="2023-08-31T08:41:58.144" v="4467" actId="164"/>
          <ac:cxnSpMkLst>
            <pc:docMk/>
            <pc:sldMk cId="3878279706" sldId="391"/>
            <ac:cxnSpMk id="62" creationId="{485408FC-2818-93D6-3D07-299056613B39}"/>
          </ac:cxnSpMkLst>
        </pc:cxnChg>
      </pc:sldChg>
    </pc:docChg>
  </pc:docChgLst>
</pc:chgInfo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  <inkml:channel name="T" type="integer" max="2.14748E9" units="dev"/>
        </inkml:traceFormat>
        <inkml:channelProperties>
          <inkml:channelProperty channel="X" name="resolution" value="1100.67188" units="1/cm"/>
          <inkml:channelProperty channel="Y" name="resolution" value="1936.58398" units="1/cm"/>
          <inkml:channelProperty channel="F" name="resolution" value="5.68611" units="1/deg"/>
          <inkml:channelProperty channel="T" name="resolution" value="1" units="1/dev"/>
        </inkml:channelProperties>
      </inkml:inkSource>
      <inkml:timestamp xml:id="ts0" timeString="2025-02-18T16:45:06.067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13750 3567 138 0,'0'0'0'0,"0"0"100"0,0 0-75 16,0 0-18-16,0 0-8 0,0 0-16 16,0 0-13-16,-61 0 23 0,56-3 8 15,-2 2-2-15,-2-1 2 0,2 1 5 16,-2 1 0-16,2-3 8 0,-3 3-1 15,3-1 2-15,-1 1 5 0,1 0 21 16,6-1 7-16,-3 0-4 16,4 1-61-16,-2 0 34 0,2-3 154 15,0 2-80-15,-1 1-11 0,1-1-13 16,-2 0 19-16,-2 1-5 0,1 0-8 16,3 0 0-16,0 0-11 0,-2 0 0 15,0 0 10-15,-1 0-23 16,1 0 3-16,0 0-1 0,2 0-11 15,0 0-8-15,0 1-8 0,0 0-4 16,0 0-2-16,0 2 1 0,0 2 5 16,2-3-2-16,1 1-1 0,1 2 4 15,1 1-1-15,2-3-6 0,0 3 1 16,2-3-5-16,0-1-3 16,3 2 5-16,-3-1-2 0,5 0-7 15,-1 2 7-15,5-2-6 0,-3 2-3 16,5-1 5-16,3-3-6 0,2 3 0 15,-2-1 1-15,1 1-2 0,3 2-3 16,-2-3 0-16,1-1 6 16,-1 4-7-16,2-2 2 0,-4-1 1 15,0 1-3-15,5-3 2 0,-5 2 1 16,2 0-2-16,-4 0 0 0,2-3 5 16,-2 2-7-16,2-2 4 0,-3 1-2 15,3 1-1-15,0 0 2 0,1 0 1 16,1 0-3-16,0-1 2 15,0-1 3-15,3 1-6 0,-2-1 4 16,-3 0 2-16,2-1-5 0,0 1 2 16,-2 0 1-16,-2 0-3 15,0 0 2-15,4 0 0 0,-4 0-1 0,2 0 0 16,-1 1 1-16,-1 1-2 0,-2-1 1 16,4-1 1-16,-1 2-2 0,-3-2 2 15,2 0 0-15,-1 0-1 16,-1 0 0-16,2 0 1 0,2-2-1 15,0 2-1-15,0 0 1 0,-1 0 0 16,2 0 0-16,-4-1 0 0,1 0 0 16,0 1 0-16,4-2 2 0,-6 2-2 15,3 0 0-15,-3-1 1 0,1 1-2 16,1-2 2-16,0 0 0 16,2 0-2-16,0 1 2 0,0 0-1 15,2 0 0-15,-4 1 0 0,4 0 0 16,-4 0-2-16,4-1 4 0,-2 0-1 15,0-1-1-15,-6 1 0 0,8-1 2 16,-5 0-3-16,3 2 1 16,1-2 1-16,-4 1-2 0,3 0 2 15,3-2-1-15,-1 1 0 0,2 1 0 16,1 0 2-16,-1 1-3 0,-3-3 2 16,3 2 2-16,-2-1-3 15,-2-1 0-15,-2 3 3 0,0 0-4 16,-1 0 2-16,4 0 0 0,-2-1-1 15,4 1-1-15,1 0 1 0,-3 0 0 16,1 0 0-16,0 0 2 0,0 0-3 16,-4 1 2-16,-2-1 1 0,1 0-3 15,-3 2 2-15,-2-2 4 0,1 0-6 16,-2 0 2-16,3 0 6 0,-1-2-9 16,2 5 4-16,0-2 1 15,-4 1-3-15,4 2 0 0,1-2 1 16,-1 2-2-16,-2-2 2 0,0 0 0 15,-1 0-2-15,-2-2 2 0,-1 1 2 16,-3-2-3-16,2 1 0 0,-1 0 19 16,1 0-12-1,1 0 4-15,-1 0-4 0,0 0-3 0,-3-1 6 16,5-2-4-16,-3 1-6 0,4-1 0 16,1 0 0-16,-1 0 0 0,-4 1 0 15,3-1 0-15,-8 0 0 0,6 2 0 16,-8-1 0-16,-1 1 0 15,0 1 0-15,-2 0 0 0,0 0 0 16,0 0 0-16,0-2 0 0,0 1 0 16,0 1 0-16,0 0 0 0,0 0 0 15,-2 0 0-15,0 0 0 0,2 0 0 16,0 0 0-16,0-1 0 0,-3-1 0 16,3 0 0-16,-4 0 0 15,2-1 0-15,1-2-132 0,-5-3-43 16,3-2-135-1,-1-2-107-15,-6 0-412 0</inkml:trace>
  <inkml:trace contextRef="#ctx0" brushRef="#br0" timeOffset="1932.52">6057 7792 610 0,'0'0'0'0,"0"0"360"0,0 0-220 15,0 0-19-15,0 0-11 0,0 0-26 16,0 0-9-16,0 0-2 0,0-3-4 15,0 4-16-15,-4-1-13 0,2 2-12 16,-1 0-4-16,-4 1-13 0,-2 9-4 16,-2 4-5-16,-1 2-4 0,0 2 2 15,-3 0 1-15,3 0-2 16,-2 2 1-16,1-3 2 0,3-2-3 16,1-6 2-16,2-2 2 0,3-4-5 15,1 1 3-15,-1 0 2 0,1-3-6 16,3-1 1-16,0-2-12 0,0 0-25 15,0 0 0-15,0 0-14 0,0 0-33 16,0 0 16-16,0 0-19 16,0-4-37-16,0-2 24 0,2-1 7 15,-1-5-74-15,3 0 11 0,-2-3-19 16,-1 3-37-16</inkml:trace>
  <inkml:trace contextRef="#ctx0" brushRef="#br0" timeOffset="2215.85">5906 7844 439 0,'0'0'0'0,"0"0"276"16,0 0-150-16,0 0 14 0,0 0-40 16,0 0-8-16,0 0-11 0,0 0-14 15,0 0-11-15,-3-12-17 0,3 13-16 16,0-1-14-16,0 2-18 16,0 3-3-16,3 1 14 0,6 6 7 15,2 1 14-15,-1 0 6 0,5 4 7 16,-5-3-6-16,3 0 1 0,-3-3-5 15,3 1 0-15,-6-1-3 0,0-4-8 16,-2 0-4-16,-1-4 2 0,-3-1-11 16,-1-2 2-16,2 0 0 15,0 1-4-15,0 1 0 0,1-1-32 16,-1-1-52-16,1 0-11 16,5 0 2-16,2-6-78 0,-1-2-119 0,2 1-174 15</inkml:trace>
  <inkml:trace contextRef="#ctx0" brushRef="#br0" timeOffset="2701.66">6681 7833 647 0,'0'0'0'16,"0"0"316"-16,0 0-194 15,0 0-28-15,0 0-20 0,0 0-11 0,0 0 1 16,0 0-15-16,-10-1-6 16,10 1-8-16,-2 1-4 0,0 1 2 15,0-1 5-15,-1 3-11 0,-3 1-6 16,1 2-7-16,-6 0-12 0,1 1 6 16,-1 5 4-16,-3 2-10 0,3 0 4 15,-1 1-1-15,1-3-9 16,3-2 8-16,1-4 1 0,-1 0-10 15,3-2 7-15,0 1 1 0,1-1-6 16,3-3-41-16,-1 1 7 0,2-3-30 16,0 0 4-16,0 0-22 0,0 0-31 15,0-3-22-15,0-4-33 0,0-1-11 16,3-2-9 0,-1-1 22-16</inkml:trace>
  <inkml:trace contextRef="#ctx0" brushRef="#br0" timeOffset="3235.39">6531 7822 371 0,'0'0'0'0,"0"0"215"0,0 0-112 15,0 0-12-15,0 0 1 0,0 0 3 16,0 0-8-16,0 0-1 0,0 0-7 16,-7-10-6-16,7 10 1 0,0 0-12 15,0 0-3-15,0 0-10 0,0 0-3 16,0 0 0-16,0 0-11 0,0 0-3 15,-2 0-5-15,2 0-13 16,0 0 4-16,0 0-3 0,0 0-4 16,0 0 3-16,0 0 4 0,0 1-10 15,0-1 6-15,0 0-2 0,0 0-8 16,0 0 6-16,0 0-2 0,0 0-6 16,0 1 4-16,0-1-3 0,2 3-6 15,-1-1-1-15,1 0 4 16,2 2 0-16,1 1-7 15,6 1 12-15,3 4-7 0,-4 0 4 0,8 3 6 16,-4-1-11-16,4 0 5 0,-2-1 2 16,-4 1-8-16,1-2 4 0,-6-3 5 15,0-2-8-15,-2 1 6 16,-1-4 2-16,-3 1-10 0,1-2 9 16,-2-1 1-16,0 0-8 0,0 0 6 15,0 0 8-15,0 0-13 0,0 0 4 16,0 0 6-16,0 0-13 0,0 0 7 15,0 0 5-15,0 0-13 0,0 0 7 16,0 0 6-16,2 0-12 16,-2 0 8-16,0 0-1 0,0 0-4 15,0 0-3-15,0 0 6 0,0 0-2 16,0 0-11 0,0 0 5-16,0-1-26 0,0-2-15 0,0 2-16 0,0 1-61 15,0 0-23-15,0 0-42 0,0 0-207 16,0 0-163-16</inkml:trace>
  <inkml:trace contextRef="#ctx0" brushRef="#br0" timeOffset="11114.89">6170 12337 114 0,'0'0'0'16,"0"0"152"-16,0 0-88 0,0 0 7 16,0 0-16-16,0 0 15 0,0 0 16 15,0 0-17-15,-4-4-12 0,4 4 17 16,-1 0-6-16,-1-1 8 15,2 1 0-15,-4 0-24 0,4 0-3 16,0 0 9-16,-1 0-12 0,-1 0-4 16,0 1 8-16,2-1-13 0,0 0-4 15,-4 0 7 1,3 0-9-16,-3 0-8 0,4 0-4 0,-2 0-8 0,2 1-9 16,-1 2 0-16,1 3-4 15,0 1 1-15,-2 0-4 0,2 1 3 16,0-2 2-16,2 1 0 0,3 0-3 15,2-1 3-15,-5-1 0 0,5-1-3 16,-2-1 4-16,2-2 0 16,2 1 3-16,0-2-4 0,-2 1 0 0,2-1 16 15,-2 0-7-15,2 0 1 16,0-1-3-16,-1-4-1 0,-2 1 1 16,3-1 1-16,-6 1-10 0,2-2 4 15,-3 1 6-15,4-2 1 0,-5-1 4 16,-1 0-3-16,2-2-2 0,-2 2 4 31,0-2-1-31,0 1-3 0,-2-3 3 0,-5 5-1 0,4-4 5 16,-3 3 1-16,-4-2 0 0,3 7-7 15,0-1-3-15,-2 2-2 0,2 2-7 16,-2-1 1-16,2 1 1 0,0 0 2 16,0 1-2-16,0 4-17 0,-1 1 8 15,1 5 2 1,0-2 2-16,4 3 5 0,1 2-5 0,-3-2-1 31,5 3 1-31,-2-2 1 0,2-1 2 0,0-1-4 0,2-2-3 0,3-2 2 31,-3 0 4-31,1-5 3 0,3 2-1 16,-3-3 0-16,2 1 2 0,-1 1 0 0,0-2 2 0,1 0-2 16,2-1 0-16,-7 0-1 0,5 0-1 15,-3-1-9-15,2 1-3 0,-3 0 0 16,-1-1 6-16,0 1 0 0,0 0 4 15,2 0 2-15,-2 0 3 16,0 0-1-16,0 0 0 0,0 0 1 16,0 0-1-16,0 0 7 0,0 0-4 15,0 0-2 1,0 0 0-16,0 0-2 16,0 0 2-16,0 0 2 0,0 0-1 15,0 0-3-15,0 0 1 0,0 0 0 16,0 0-1-16,0 0 1 0,0 0-3 15,0 0 2-15,0 0 1 16,0 0 0-16,0 0-7 0,0 0 7 16,0 0 0-16,0 0 0 0,0 0 0 15,0 0 0-15,0 0 0 0,0 0 0 16,0 0 0-16,0 0 0 0,0 1 0 16,0-1 0-16,0 0-4 0,0 0 4 15,0 0 0-15,0 0-1 16,0 0 1-16,0 0 0 0,0 0-2 15,0 0 3-15,0 0-2 0,0 0 2 16,0 0 3-16,0 0-6 0,0 0 4 16,0 0 0-16,0 0-2 0,0 0 0 15,0 0 1-15,0 0-1 0,0 0 0 16,0 0-1-16,0 0-10 16,0 0-53-16,0 0-34 0,0-1-13 15,5-3-77-15,-3-2-37 0,0-5-151 16</inkml:trace>
  <inkml:trace contextRef="#ctx0" brushRef="#br0" timeOffset="14426.77">7643 10551 577 0,'0'0'0'15,"0"0"281"-15,0 0-119 0,0 0-56 16,0 0-22-16,0 0-7 0,0 0-25 16,0 0-12-16,-5-1 9 0,5 1-16 15,0 0-5-15,0-1 10 16,0 1-2-16,0 0-2 0,0 0 6 16,0 0-13-16,0 0-2 15,0 0 9-15,0 0-15 0,0 0-9 0,0 0 4 16,0 0-12-16,2 2-3 0,1 2 2 15,1 2 9-15,-1 1-8 0,6 3 9 16,-3 2-4-16,2 1-2 16,3 1 10-16,0 0-9 0,-1 2-2 31,3 0 7-31,-1-1-4 0,0-3-5 16,-4-1 9-16,2 0-4 0,-6-1 0 15,3-3 10-15,-5-2-6 0,-1 0 0 16,1-4 1-16,-2 0-6 0,0 0-6 15,5-1 0-15,-5 0 9 16,0 0-11-16,0 0-25 0,0 0-12 16,0-1-31-16,0-3-63 0,-1 0-50 15,-5-3-102-15,3-1-356 0</inkml:trace>
  <inkml:trace contextRef="#ctx0" brushRef="#br0" timeOffset="15810.87">4758 10942 395 0,'0'0'0'16,"0"0"156"-16,0 0-96 0,0 0-13 15,0 0 21-15,0 0-12 0,0 0-6 16,0 0 12-16,0 0-10 16,0 2 0-16,0-2 3 0,0 0-12 15,0 0-4-15,0 0 6 0,0 0-5 16,0 0-6-16,0 0 11 0,0 0-6 15,0 0-7-15,0 0 2 0,0 0-8 16,0 0 1-16,0 0 5 0,0 0-5 16,0 2-3-16,0-2 4 0,0 0-7 15,0 0-8-15,0 0 3 16,0 0-4-16,0 0-8 0,0 0 6 16,0 0-7-16,0 0 0 0,0 0 1 15,0 0 1-15,0 0-5 0,0 0 0 16,0 0 18-16,0 0-13 0,0 0 4 15,0 0 2-15,0 0-6 16,0 0 11-16,0 0-7 0,0 0 0 16,0 0 1-16,0 0-3 0,0 0-3 15,0 0 1-15,0 0-4 0,0 0 0 16,0 0 1-16,0 0 0 0,0 0-4 16,0 0 4-16,0 0 2 0,0 0-6 15,0 0 4-15,0 0 2 0,0 0-6 16,0 0 4-16,0 0 0 15,0 0-4-15,0 0 3 0,4 0-2 16,-4 0 1-16,0 0 0 0,0 0 3 16,0 0-2-16,0 0 5 0,0-2 0 15,0 2-5-15,0 0 2 0,2-1-4 16,-2 0-1-16,0 0 4 16,3 0 5-16,-3 1-10 0,2-3 6 15,1 2 0-15,1-2-4 0,3-2 2 16,2-4 10-16,0-2-9 15,1-1 3-15,6-1-1 0,-2 0-6 0,6-5 4 16,-1 0 2-16,4-1-3 0,0 0 1 16,-3 4 0-16,-1 2-4 15,-1 0 2-15,-6 4-2 0,1 0-1 16,-3 3 6-16,-3 1-4 0,1 3 1 16,-5 0 0-16,1 1 0 0,-4 1 0 15,0 0-5-15,0 0 2 0,0 0-6 16,0 0 3-16,0 0-9 0,0 0-10 15,0-2-16-15,0 2-7 0,0 0-13 16,0 0-14-16,0 0-8 16,1 0-32-16,1 0-34 0,2 0-27 15,1 2-81-15,-3 1-252 0</inkml:trace>
  <inkml:trace contextRef="#ctx0" brushRef="#br0" timeOffset="25165.36">5335 6697 454 0,'0'0'0'0,"0"0"97"0,0 0-56 16,0 0-7-16,14 2-6 0,-7-1-18 15,0-1-2-15,0 0 7 0,-1 0 5 16,4 0 16-16,-4 0 20 0,-3 0 7 16,2 0-26-16,-5 0 10 0,0 0-4 15,0 0 18-15,0 0 17 0,-3 0-13 16,1 2 3-16,0-2-12 15,-1 0-20-15,-1 1-10 0,-1 2 12 16,-4-2-11-16,0 1-9 0,0 1 4 16,-3 0-8-16,1 0-3 0,-4 1 4 15,-1 2-6-15,-7-1-2 0,-2 0-2 16,-5 4 4-16,0 1-1 0,-7 3 3 16,-2 1-1-16,-6 1-3 15,-2 2-3-15,-3 2-1 0,-1 2-3 16,-4 0 0-16,-3 4 3 0,1-1-3 15,-1 1 0-15,3 0-1 0,-2 0-3 16,4 2-1-16,-2-3-3 0,0 6-3 16,-3-2 5-16,0 1 0 0,-1 2 0 15,1-4 4-15,1 5-1 16,-1 0 0-16,3 3 3 0,-5 1 0 16,2 0-5-16,-1 0 6 0,3 3-2 15,1-2-2-15,2 2 3 16,3 0 0-16,-1-1 0 0,-4-1-3 0,9 1 3 15,-5 0 0-15,1 4 0 16,-1-3 0-16,-2 1 0 0,0 4 0 16,-2-2 2-16,0 3-2 0,-3-2 0 15,3-1 4-15,-2 1-5 0,6 1 2 16,-2 1 0-16,0 1-2 0,5-1 2 16,0-3-1-16,6-2 1 0,1-1-1 15,1 0 0-15,-1-1 0 16,2-1 0-16,-5 3 0 0,5-2 0 15,2 2 0-15,1-1 3 0,1 0 1 16,3-1 5-16,-1-2-4 0,6 3-2 16,-5-3 3-16,7 0-4 0,-3-1-1 15,2-2 3-15,3 2-4 16,0 3 0-16,-2-1 0 0,-5 4 2 16,3-3-2-16,-3 0 0 0,2 1 1 15,-1 5-1-15,6 1 0 0,-3 3 0 16,-4 1 0-16,3-3 0 0,-3 5 1 15,0-2-1-15,-5-1 1 0,5-1-1 16,0 1 14-16,-4 1 0 16,-1 1-5-16,1-1 6 0,6-2 9 15,-6 6-10-15,9-3 1 0,-3 1 1 16,2 0-4-16,4-3-2 0,-1-1 1 16,2-3 2-16,2-7-2 0,6-9-1 15,6-5-4-15,4-10-2 0,-1-5 2 16,2-3-4-16,1-5-2 15,1 0 0-15,0 0-5 0,0 0-1 16,1 0-24-16,3-1-30 0,1-6-39 16,1-4-22-16,4-16-72 0,3-12-216 15</inkml:trace>
  <inkml:trace contextRef="#ctx0" brushRef="#br0" timeOffset="26609.23">7426 6763 662 0,'0'0'0'0,"0"0"220"0,0 0-163 16,0 0-20-16,0 0-4 0,0 0-20 16,0 0-12-16,0 0 13 0,0 0 10 15,21 25 8-15,-10-22 13 0,3 1-11 16,-2-3-4-16,4 2 13 16,4 0 2-16,-1-1-5 15,4 2 3-15,4 1-10 0,-3 0-3 0,3 3-3 16,3 1-9-16,2-4-4 0,0 2 4 15,1 2 0-15,3-2-3 0,1 3-1 16,2 0-2-16,-4-1-4 0,0 5-1 16,4-3 4-16,-2 4 0 15,2 3 3-15,0-3-3 0,-2 4-3 16,1-2 3-16,-1-2-3 0,2 3-3 16,-2 0 7-16,2 1 1 0,3 0-7 15,-5 2 8-15,2-2-5 0,0 2 0 16,0-1 1-16,0-1-1 0,3 0-2 15,1 3 3-15,-2 0-2 16,-1 2 0-16,-1-2-1 0,2 1-1 16,0 1-1-16,-3 0 1 0,1-2-3 15,2 2-1-15,0-1 2 0,-2-1-2 16,1 3-1-16,3-1 1 0,-3 1-1 16,-1 3-1-16,0-2 0 0,-2 1 2 15,-5 0-2-15,0 1 0 16,0 2 1-16,-4 0 3 0,2 0-3 15,-1 1 3-15,1-1-2 16,-4 0 0-16,4 2 2 0,-1 1-5 0,2 2 2 16,-2-1 7-16,3 1-5 0,-2 1 1 15,0-3 2-15,-2 1-1 0,0-1-2 16,-5-2-1-16,4 3-1 16,-2 1 1-16,-1 0 2 0,-2-1-2 15,4 1 3-15,1-1-2 0,-4 0 0 16,1 2-3-16,-1 2 0 0,4-1 1 15,-4 3-1-15,2 1 2 0,1 1-3 16,-1-1 2-16,-2 3 5 16,2-4-3-16,1-1 2 0,-3 0 5 15,0-3 2-15,-1 1-2 0,-1 0-3 16,0 2-3-16,2-1-2 0,-4-2 1 16,3 0-2-1,-1 2-1-15,-2-1 0 0,4 6 4 0,-3 0-3 0,-1 0 0 16,3 4 2-16,-1-2-4 15,-2-1 2-15,2-1 2 0,-1 0-3 16,-1-2 0-16,3 4 1 0,1-1-1 16,-2 1 3-16,0 0-5 0,-1 2 2 15,1-2 0-15,-2 0 1 16,1 1-1-16,-4-3 0 0,1-1 3 0,-3 1-3 16,4 6 0-16,-2-6 1 0,2 5-1 15,1-6 0-15,-3 2 2 16,2 0-2-16,-1 0 0 0,3-1 0 15,-2-3 0-15,-4 2 0 0,2-3 1 16,-2-1-1-16,-2-6 0 0,-5-2 2 16,-3-9-2-16,-1-8 0 0,-3-4 3 15,0-7-2-15,0-2-2 16,0 0-18-16,-1-7-17 0,-5-6-20 16,-1-8-25-16,-3-7-78 0,-5-8-52 15,-2-3-254-15</inkml:trace>
  <inkml:trace contextRef="#ctx0" brushRef="#br0" timeOffset="31568.47">4564 8459 725 0,'0'0'0'0,"0"0"314"15,0 0-236-15,0 0-3 0,0 0-11 16,0 0 1-16,0 0-2 0,0 0-11 16,-2 0-1-16,2 0-4 0,-2 0-3 15,2 0 1-15,0 2 0 16,0-2-11-16,0 0-2 0,0 0-5 15,0 0-11-15,0 0-5 0,0 0-5 16,0 0 0-16,0 0-1 0,0 0-4 16,0 0-1-16,-2 0 0 0,2 0 0 15,0 1-6-15,0 0-32 0,0 4-66 16,4-1-45-16,-4-4-133 0,0 0-421 16</inkml:trace>
  <inkml:trace contextRef="#ctx0" brushRef="#br0" timeOffset="32650.71">10047 9615 587 0,'0'0'0'0,"0"0"247"0,0 0-142 16,0 0-42-16,0 0-11 16,0 0-5-16,0 0 1 0,0 0 0 15,0 0-6-15,-1 0 1 0,1 1 1 16,0-1 2-16,-2 0 7 0,2 1-5 16,0-1-12-16,0 0 3 0,0 0-3 15,0 0-5-15,0 0-4 0,0 0-7 16,0 0 0-16,-2 0-5 0,2 0-7 15,0 0 0-15,0 0-1 16,0 0-4-16,0 1 2 0,0-1 4 16,0 0-4-16,0 1 7 0,0-1-1 15,0 0-3-15,0 0 0 0,0 0 3 16,0 0-5-16,0 0 1 0,0 0 4 16,0 0-5-16,0 0 5 15,0 0-2-15,0 0-8 0,0 0 5 16,0 0-1-16,0 0-5 0,0 0 0 15,0 0 5-15,0 0-8 0,0 0 6 16,0 0-1-16,0 0-4 0,0 0 4 16,0 0 7-16,0 0-7 15,0 0 6-15,0 0 1 0,0 0-9 16,0 0 0-16,0 0 8 0,0 0-12 16,0 0 6-16,0 0 1 0,0 0-6 15,0 0 0-15,0 0-4 0,0 0-18 16,0 0 8-16,0 0-1 0,0 0-27 15,0 0-21-15,0 0-44 0,2 0-76 16,-2-1-120-16,0-6-379 16</inkml:trace>
  <inkml:trace contextRef="#ctx0" brushRef="#br0" timeOffset="36164.3">5142 8009 541 0,'0'0'0'0,"0"0"302"0,0 0-200 16,0 0-31-16,0 0-21 0,0 0-7 15,0 0-19-15,0 0-6 0,-2-3 3 16,2 3-7-16,0 0 4 0,0 0 8 16,0 0 4-16,0 0 3 0,0 0 7 15,0 0 4-15,0 0 7 16,0 0-5-16,0 1-6 0,0 0-7 16,0-1-4-16,0 0-7 0,0 0-7 15,0 0-6-15,0 5-9 0,4 2 0 16,3 1 19-16,4 6-16 0,-3 0 8 15,5 2 0-15,-1 2-9 16,1 1 4-16,1 2 4 0,-2-3-11 16,-1 0 2-16,-1-2 8 0,1-1-11 15,-4-1 4-15,0-3 6 0,-2-2-9 16,1-2 2-16,-3-2 13 0,-1-1-15 16,0-1 2-16,0-3 8 0,-2 1-13 15,0-1 7-15,0 0 1 0,0 0-8 16,0 0-11-16,0 0-12 15,0 0-19-15,0-2 5 0,0-1-16 16,0-5-42-16,0 1-5 0,0-4-27 16,0-1-116-16,0-1-19 0,-2-1-80 15</inkml:trace>
  <inkml:trace contextRef="#ctx0" brushRef="#br0" timeOffset="36588.24">5266 7979 296 0,'0'0'0'15,"0"0"189"-15,0 0-108 0,0 0-9 16,0 0 2-16,0 0 13 0,0 0-5 16,0 0-10-16,0 0 2 0,-11-11-18 15,11 11-8-15,0 0 1 0,0 0-3 16,-1 0-1-16,1 0 2 15,-2 0-3-15,2 0-5 0,0 0-3 16,0 1-8-16,0-1-5 0,0 0-4 16,0 0-8-16,0 1-2 0,0 0-4 15,0 2-10-15,0 2-1 0,2-1 8 16,1 5 9-16,4 2-2 0,0 1 2 16,2 0-6-16,2 3 8 0,-2 0-1 15,1 0-4-15,3 3 4 16,-3-2 4-16,1 0-13 0,1 1 7 15,1-4 1-15,-5 1-6 0,3-2 4 16,-6-4 7-16,2 2-11 0,-5-3 6 16,4-1 1-16,-5-1-14 0,3-4 4 15,-2 1 5-15,-2-2-11 16,1 0-81-16,3 0 2 0,-2-3-81 16,-2-7-69-16,0-2-286 0</inkml:trace>
  <inkml:trace contextRef="#ctx0" brushRef="#br0" timeOffset="37483.87">9977 10435 633 0,'0'0'0'15,"0"0"358"-15,0 0-240 0,0 0-20 16,0 0-16-16,0 0-19 0,0 0-2 15,0 0-18 1,-6-7-9-16,6 5 6 0,4 0-10 0,-2-1 2 0,5 0 3 16,0-1 2-16,-2-4-1 15,9 2 9-15,2-4-15 0,2-1-8 16,3-5 2-16,2 0-6 0,-2-2 1 16,0 0 0-16,1 3-9 0,-5 0-2 15,1 7 1-15,-6 0-13 16,-4 4 7-16,-3 1 3 0,-2 3-12 0,-1 0 3 15,-2 0 6-15,0 0-6 16,0 0 3-16,0 3 0 0,0 0 0 16,-2 2-17-16,-3 1 3 0,2-3-34 15,1 0-2-15,0 2-1 0,2-4-42 16,-2 2 4-16,-1 0-15 16,1-2-45-1,-2 1-1-15,-1 0-37 0,3 5-17 0,-1-1 29 0,1 4-23 16</inkml:trace>
  <inkml:trace contextRef="#ctx0" brushRef="#br0" timeOffset="38033.21">10104 10486 371 0,'0'0'0'16,"0"0"221"-16,0 0-107 0,0 0-16 15,0 0-4-15,0 0 18 0,0 0-25 16,0 0 2-16,0 0-8 0,-27 28-19 15,27-28-9-15,0 0-2 16,0 0-9-16,0 0-5 0,0 0-2 16,0 0 3-16,0 0 2 0,0 0 1 15,0 0-4-15,0 0-4 0,0 0-14 16,0 0 3-16,0 0 1 0,0 0-8 16,0 0-2-16,0 0 3 0,0 0-15 15,0-1 6-15,6-1 3 0,-1-1-9 16,-1-1 5-16,1-1 1 15,2-4-7 1,0 0 0-16,7 0 11 0,0-5-11 0,0 3 0 0,4-4 11 16,0 1-15-16,1 1 5 0,1 1 7 15,-3 2-12-15,1-4 7 0,-2 5 4 16,-2 1-12-16,-5 3 7 16,3 0 1-16,-6 2-6 0,-1-1 5 15,2 1 4-15,-5 2-12 16,0-1 8-16,-1 2 3 0,1 0-10 0,-2-1 7 15,0 1 4-15,0 0-11 0,0 0 6 16,0 0 6-16,0 0-14 16,0 0 3-16,0 0 0 0,0 0-14 15,0 0 10-15,0 0 4 0,0-2-8 16,0 2 12-16,-2 0 0 0,1 0 1 16,1 0-2-1,-2 0 2-15,2 0-2 0,-2 0 0 0,2 2 1 0,0-2 0 16,0 1-5-16,0-1-3 0,0 0-35 15,0 0 1-15,0 0-28 0,0 0-66 16,0 0 0-16,0 1-27 16,0 3-120-16,0-1-85 0</inkml:trace>
  <inkml:trace contextRef="#ctx0" brushRef="#br0" timeOffset="44056.84">13983 4880 501 0,'0'0'0'15,"0"0"167"-15,0 0-97 0,0 0-45 16,0 0-16-16,0 0-2 0,0 0 1 16,0 0-6-16,0 2-4 0,0-2-51 15,0 0-64-15,-3 0-209 16</inkml:trace>
  <inkml:trace contextRef="#ctx0" brushRef="#br0" timeOffset="44622">15103 4848 228 0,'0'0'0'16,"0"0"0"-16,0 0-50 0,0 0-128 15</inkml:trace>
  <inkml:trace contextRef="#ctx0" brushRef="#br0" timeOffset="45077.65">14983 4841 413 0,'0'0'0'0,"0"0"247"16,0 0-128-16,0 0 14 0,0 0-21 16,0 0 7-16,0 0-21 0,0 0-6 15,0 0 3-15,-32-11-34 0,32 13-24 16,0 8-11-16,0 3-10 0,5 8 11 15,2 1 14-15,0-3-6 0,6 0-3 16,-1-5 0 0,0-3 1-16,2-1-5 0,4-6 7 0,0-4-3 15,3-1 3-15,0-9 6 0,1-2-8 16,-1-6-9-16,4-2-7 0,-6 1-3 16,0 5-7-16,-4 1-2 0,0 4-3 15,-4 5-1-15,0 2-1 16,-2 2 0-16,5 0 0 0,0 6-4 15,4 5 8-15,1 1 1 0,-1-2-5 16,1 0 0-16,2-1 0 0,2-3 0 16,2-2 0-16,-2-3 0 0,4-1 0 15,1-2 0-15,2-6 0 0,-2-4 0 16,1-3 0-16,-5 0 0 0,1 4 0 16,-4 1 0-16,-3 6 0 15,2-1 0-15,-10 5 0 0,3 0 0 16,1 10 0-16,-2 4 0 0,6 6 0 15,3-1 0-15,0 0 0 0,4-4 0 16,3-2 0-16,4-8 0 0,5-5 0 16,2-3 0-16,4-12 0 15,1-5 0-15,-5-2 0 0,0 3 0 16,-6 2 0-16,-6 8-282 16,-11 1-116-16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  <inkml:channel name="T" type="integer" max="2.14748E9" units="dev"/>
        </inkml:traceFormat>
        <inkml:channelProperties>
          <inkml:channelProperty channel="X" name="resolution" value="1100.67188" units="1/cm"/>
          <inkml:channelProperty channel="Y" name="resolution" value="1936.58398" units="1/cm"/>
          <inkml:channelProperty channel="F" name="resolution" value="5.68611" units="1/deg"/>
          <inkml:channelProperty channel="T" name="resolution" value="1" units="1/dev"/>
        </inkml:channelProperties>
      </inkml:inkSource>
      <inkml:timestamp xml:id="ts0" timeString="2025-02-18T16:48:37.964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6580 7081 376 0,'0'0'0'0,"0"0"123"16,0 0-74-16,0 0-23 0,0 0 1 15,0 0-10-15,0 0-11 16,0 0-5-16,0 1 0 0,0-1-2 15,0 0-8-15,0 0-1 0,0 1-13 16,0 0-32-16,-3 1-20 0,1-2-83 16</inkml:trace>
  <inkml:trace contextRef="#ctx0" brushRef="#br0" timeOffset="13859.81">3704 7884 453 0,'0'0'0'0,"0"0"161"0,0 0-115 16,0 0-14-16,0 0-2 0,0 0-6 16,0 0-10-16,0 0-2 0,0 0-4 15,0 0-16-15,0 0 16 0,0 0 9 16,0 0-6-16,0 0 4 0,0 0-9 16,0 0-1-16,0 0 1 15,0 0-8-15,0 0 3 0,0 0 1 16,0 0-4-16,0 0 3 0,0 0 1 15,0 0-3-15,0 0 1 0,0 0 0 16,0 0 2-16,0 0 0 0,0 0 0 16,0 0-4-16,0 0 3 0,0 0 1 15,2 0-3-15,-2 0 2 16,0 1 1-16,0-1-4 0,0 0 2 16,0 1 0-16,0 1 1 0,0-1-1 15,2 0 0-15,-2 1 0 0,0-2-7 16,1 5-36-16,-1-1-55 0,0-2-58 15,0-1-263-15</inkml:trace>
  <inkml:trace contextRef="#ctx0" brushRef="#br0" timeOffset="17985.91">4804 11068 351 0,'0'0'0'0,"0"0"107"16,0 0-66-16,0 0-12 0,0 0-10 15,0 0-6-15,0 0-7 0,0 0-2 16,0 0-5-16,-3 0-22 0,3 0-71 15,0 0-76-15</inkml:trace>
  <inkml:trace contextRef="#ctx0" brushRef="#br0" timeOffset="20670.43">2975 8235 451 0,'0'0'0'16,"0"0"123"-16,0 0-61 0,0 0-8 15,0 0-1-15,0 0 9 16,0 0-23-16,0 0-9 0,0 1 1 15,0 1-7-15,0-2-1 0,0 0 5 16,0 0-8-16,0 0-7 0,0 0-4 16,0 0-9-16,0 0 0 0,0 0 2 15,2 0-3-15,3 0-9 0,-1 1-72 16,-1-1-72-16,1-3-140 0</inkml:trace>
  <inkml:trace contextRef="#ctx0" brushRef="#br0" timeOffset="21848.02">4543 11039 194 0,'0'0'0'0,"0"0"102"0,0 0-63 15,0 0-5-15,0 0 9 0,0 0-10 16,0 0 5-16,0 0-6 0,0 0-2 16,10-6 4-16,-10 6-12 0,0 0-10 15,0 0-8-15,2 0-1 16,3 0-5-16,-3-1-42 0,2 0-142 15</inkml:trace>
  <inkml:trace contextRef="#ctx0" brushRef="#br0" timeOffset="33178.44">7937 13090 696 0,'0'0'0'0,"0"0"314"0,0 0-162 16,0 0-34 0,0 0-25-16,0 0-6 0,0 0-13 0,0 0-12 15,7-18-18-15,-10 21-10 0,-1 1-19 16,0 4-10-16,-4 6 6 0,-3 4-12 16,-1 6-1-16,-2 4 4 0,-2-1 0 15,3 2-4-15,-4-5 4 16,2-2 1-16,1-5-5 0,4-4 4 15,-1-4 1-15,4-2-3 0,3-3 0 16,4-1 13-16,0-2-12 0,0-1 12 16,0 0-11-16,0 0-4 0,0-1 2 15,2-2-2-15,5 1-4 0,4 0 6 16,1-2 8-16,6 1-12 0,7 1 8 16,-2 0-1-16,1 2-7 15,8-1 8-15,-2 1-4 0,0 0-2 16,0 0 4-16,-1 0 0 0,-4 0-6 15,-6 0 8-15,-3-2-3 0,-4 2-4 16,-8 0 6-16,-2 0-2 0,-2 0-3 16,0 0 4-16,0 0 8 0,0-2-3 15,-4-4 9-15,-5-5-15 16,0-1-2-16,-5-5 2 16,0-2 3-16,-2-1-8 0,2-5 8 0,-5 0-5 15,1-2-4-15,2 5 10 0,4 3-9 16,1 4-3-16,4 7 13 0,2 1-8 15,3 3-7-15,-2 0 7 16,4 4-10-16,0 0-14 0,0 0-12 16,0 3-34-16,2 3-6 0,3 2 41 15,2 1-49-15,-1-1-30 0,-1 0 1 16,0 0-36-16,1-2-152 0,-1-4-49 16</inkml:trace>
  <inkml:trace contextRef="#ctx0" brushRef="#br0" timeOffset="33460.5">8354 13027 862 0,'0'0'0'15,"0"0"311"-15,0 0-154 0,0 0-23 16,0 0-58-16,0 0-25 0,0 0-15 15,0 0-11-15,0 0-11 0,-21 50-14 16,12-22 0-16,-5 4 0 16,5 3 9-16,-6-2-14 0,0 0 10 15,7-3-5-15,-5-5-5 0,6-3 8 16,2-8-6-16,1-4-64 0,2-5 20 16,2-5-22-16,0-3-52 0,0-9-2 15,8-6-81-15,0-4-125 0,1-6-45 16</inkml:trace>
  <inkml:trace contextRef="#ctx0" brushRef="#br0" timeOffset="33633.25">8362 12995 756 0,'0'0'0'0,"0"0"276"16,0 0-156 0,0 0-20-16,49 71-17 0,-37-49-18 0,3 1-16 15,-3-2-17-15,0 5-14 0,3-5-15 16,-5 3-5-16,1-2 4 0,-8-3-4 15,-3 1-145-15,0-6 35 0,-3-3-45 16,-8-4-120-16,-5-7-58 16</inkml:trace>
  <inkml:trace contextRef="#ctx0" brushRef="#br0" timeOffset="33774.25">8305 13193 877 0,'0'0'0'0,"0"0"171"15,0 0-47-15,0 0-30 0,0 0-34 16,76 16-35-16,-57-14-21 16,4-2-3-16,-1 0 5 0,-3 0-12 0,-1-4-246 15,-4-2-29-15,-7-2-109 0</inkml:trace>
  <inkml:trace contextRef="#ctx0" brushRef="#br0" timeOffset="33962.69">8558 13047 809 0,'0'0'0'16,"0"0"249"-16,0 0-135 0,14 68-44 15,-10-46-14-15,1 2-7 16,-2-3-29-16,1-1-15 0,1-1 3 16,-3-2-9-16,2-4-28 0,-3-2-31 15,-1-5-41-15,0-3-72 0,-1-3-60 16,-5-6-82-16</inkml:trace>
  <inkml:trace contextRef="#ctx0" brushRef="#br0" timeOffset="34386.37">8574 13015 779 0,'0'0'0'0,"0"0"292"0,0 0-187 0,0 0-18 15,71-15-38-15,-54 19-28 0,3 1-11 16,-1 4 1-16,-3 1-10 15,0 3-1-15,-7-1 0 0,-6 3 9 16,-3 1-6-16,0 2 8 0,-10-2-8 16,1 0-2-16,-5 0 6 0,0-8-8 15,3-1 0-15,-3-3 2 0,9-2 5 16,-4-2-6-16,7 0 0 16,0 0 8-16,2-3-11 0,0-4 1 15,2 3-5-15,5-2-1 0,2 1 10 16,2 1-4-16,1 2-6 0,4-1 11 15,0 3-6-15,1 3-1 0,3 4 8 16,-4 3-5 0,1 1-2-16,-4 3 6 0,-1 0-3 0,-8 2-3 0,-2 2 6 15,-2 0 1-15,-6-2-4 16,-6-3 0-16,-2-3 46 0,-4 0-30 16,4-3 3-16,-9-2-6 0,7-2-9 15,-2-1 5-15,2-2-9 0,0-3 0 16,8-1-7-16,-5-1-35 15,11 1-39-15,-1-1-13 0,3 2-47 0,0-1-126 16,3-2-34-16,6 1-240 16</inkml:trace>
  <inkml:trace contextRef="#ctx0" brushRef="#br0" timeOffset="34700.03">9060 13057 717 0,'0'0'0'0,"0"0"310"16,0 0-212-16,0 0-3 0,0 0-29 15,0 0-26-15,0 0-1 16,0 0-2-16,-62-14-18 16,50 21-6-16,0 3 3 0,-1 1-12 0,1 3-2 15,7 8 11-15,-6-1-9 0,6 2 1 16,3 5 18-16,0-4-2 0,4 1 0 15,7-3 4-15,5-4-13 0,4-4-8 16,5-3 6-16,5-6-9 0,0-2-2 16,8-3 2-16,-1-5 5 15,-7-4-68-15,4 0-3 0,-9-1-61 32,0-5-103-32,2 3-42 0,-9 0-136 15</inkml:trace>
  <inkml:trace contextRef="#ctx0" brushRef="#br0" timeOffset="34967.69">9403 13046 1092 0,'0'0'0'16,"0"0"230"-16,0 0-173 0,0 0-15 16,0 0-16-16,0 0-7 0,64-1-16 15,-41-3-3-15,2-1 0 0,0 3 0 16,-4-2-140-16,-5 4-17 0,-9 0-103 15,-4 3-196-15</inkml:trace>
  <inkml:trace contextRef="#ctx0" brushRef="#br0" timeOffset="35140.89">9418 13187 963 0,'0'0'0'15,"0"0"304"-15,0 0-234 0,0 0-22 16,0 0-6-16,0 0-12 0,74-11-12 15,-49 4-16-15,3 3-4 16,-3 0-65-16,1 4-98 0,-5 0-180 16,-3-1-93-16</inkml:trace>
  <inkml:trace contextRef="#ctx0" brushRef="#br0" timeOffset="35595.26">9961 13028 1028 0,'0'0'0'0,"0"0"253"16,0 0-155-16,0 0-38 0,0 0-30 16,0 0-17-16,-60 68-5 0,45-50 6 15,-1 1-9-15,1 1-6 0,0-4 2 16,3 0 5-16,0-4-8 0,1-4 4 15,4-1 2-15,2-4-7 0,3-2 6 16,2-1 2-16,0 0-5 16,0 0 11-16,3 0-9 0,4-2 7 15,6-3 9-15,1 1-16 0,-2 2-4 16,6-1 4-16,3 3 4 0,-1 0-7 16,3 0 2-16,1 1 8 0,-6 2-9 15,2 2 0-15,-4 1 2 16,-1-1-6-16,0-3 8 0,-1 3-1 15,-9-4-6-15,-1-1 6 0,-3 0 2 16,3-1-4-16,-4-6 12 0,0-1-9 16,0-1-4-16,-9-7 0 0,4 0 10 15,-8-5-14-15,1 0 8 16,3 0-2-16,-3 1-7 0,5 3 10 16,0 4-8-16,3 2-37 0,1 3 6 15,3-1-20-15,0 6-61 0,1 0-6 16,5 2-40-16,1 1-132 0,-4 0-64 15</inkml:trace>
  <inkml:trace contextRef="#ctx0" brushRef="#br0" timeOffset="35956.08">10314 12925 574 0,'0'0'0'0,"0"0"463"16,0 0-259-16,0 0-7 0,0 0-61 15,0 0-78-15,0 0-42 0,0 0 6 16,0 0-1-16,-12 60-4 0,3-28 1 16,-1 4-12-16,-5 0-8 15,5 0 4-15,-3-1 5 0,6-6-7 16,0-6-25-16,2-3-30 0,3-7-32 16,-1-7 10-16,1-4-26 0,0-2-39 15,0-6-3-15,2-8-96 16,0-5-50-16,2-5-12 0</inkml:trace>
  <inkml:trace contextRef="#ctx0" brushRef="#br0" timeOffset="36128.33">10322 12943 727 0,'0'0'0'16,"0"0"307"-16,0 0-184 0,0 0-23 16,65 37-12-16,-51-20-36 0,2 3-16 15,-5 4-7-15,-1-1-9 16,1 2-17-16,-2 0-6 0,0-2 6 15,-6 0-6-15,-3-4-98 0,0-4 32 16,-11-5-41-16,4-3-97 0,-9-7-54 16,2 0-46-16</inkml:trace>
  <inkml:trace contextRef="#ctx0" brushRef="#br0" timeOffset="36269.07">10279 13090 922 0,'0'0'0'16,"0"0"238"-16,0 0-142 0,0 0 9 15,0 0-40-15,81 13-18 0,-54-10-12 16,-1-1-19-16,-3 2-15 16,-3-2-2-16,-2 0-97 0,-4-2-59 15,-7 0-158-15,0-4-184 0</inkml:trace>
  <inkml:trace contextRef="#ctx0" brushRef="#br0" timeOffset="36520.14">10689 12906 785 0,'0'0'0'0,"0"0"260"0,0 0-157 16,0 0-28-16,0 0-21 0,-60 46 3 16,50-27-1-16,1 1-5 0,2 1-10 15,0 4-4-15,5-1-13 16,2-2-7-16,0-1 5 0,11-3-14 0,-1-5-7 15,8 2 10-15,0-5-10 0,3-2-2 16,2-4 2-16,3-4-4 16,-1-3-149-16,5-5 29 0,-2-3-85 15,-6 0-225-15,-1 0-98 0</inkml:trace>
  <inkml:trace contextRef="#ctx0" brushRef="#br0" timeOffset="36740.66">10921 12898 784 0,'0'0'0'15,"0"0"305"1,0 0-167-16,0 0-52 0,0 0-22 0,-3 75 15 0,3-43-12 16,1-2-29-16,1 3-10 15,0-1-9-15,3-2-16 0,4-1-6 16,2-5-1-16,-2-5-62 0,-2-5-45 15,-4-5-11-15,2-7-57 0,-3-3-203 16,-2-11-161-16</inkml:trace>
  <inkml:trace contextRef="#ctx0" brushRef="#br0" timeOffset="37007.19">10921 12945 518 0,'0'0'0'0,"0"0"278"0,0 0-135 16,0 0 0-16,0 0-39 16,59-45-12-16,-42 38 11 0,3 2-21 15,-1 2-20-15,1 3-7 0,-3 6-15 16,3 9-9-16,1 5 17 0,-2 8 7 16,1 3-7-16,-4 3-14 0,-7 5-1 15,-4-2-9 1,-5 0-21-16,-7-3 9 0,-6-4-10 0,-6-3-4 15,-6-5-32-15,1-5-85 0,-3-10-207 16,-8-7-329-16</inkml:trace>
  <inkml:trace contextRef="#ctx0" brushRef="#br0" timeOffset="44589.26">11416 13027 553 0,'0'0'0'15,"0"0"267"-15,0 0-326 0,0 0 118 16,0 0 227-16,0 0-233 15,0 0 6-15,0 0-10 0,-8 5-35 0,18-4 8 16,1 1 25-16,8-1 5 0,1-1-18 16,5 1-6-16,-4-1-14 15,0 0-10-15,-3 3 1 0,-6-2-7 16,2-1 2-16,-3 1 0 0,-4 0-52 16,-5-1-11-16,-1 0-24 0,-1 0-56 15,0 2 6-15,-3-1-53 0,-4 3-130 16</inkml:trace>
  <inkml:trace contextRef="#ctx0" brushRef="#br0" timeOffset="44793.32">11416 13195 773 0,'0'0'0'0,"0"0"309"0,0 0-191 15,0 0-28-15,0 0-44 16,0 0-4-16,0 0 18 0,0 0-17 15,0 0-9-15,78 1-17 0,-55-1-6 16,0 1-4-16,-1 2-8 0,-3-1 2 16,0 0 0-16,-1-1-2 15,-4 2-198-15,-3-3-3 0,-1-3-227 16</inkml:trace>
  <inkml:trace contextRef="#ctx0" brushRef="#br0" timeOffset="45720.98">11942 13096 610 0,'0'0'0'0,"0"0"314"0,0 0-181 16,0 0-23-16,0 0-44 0,0 0-34 15,0 0 6-15,0 0-1 0,0 0-5 16,56-17 2-16,-34 16-5 16,2 1-5-16,8 0 2 0,-2 0-7 15,6-1-5-15,-1 1-1 0,-5 0-12 16,-5 0 0-16,-2 0 5 0,-7 0-11 16,-6 1 8-16,1 0-3 0,-6-1 0 15,-5 3-132-15,2-2-1 0,-2 0-93 16,0 0-86-16,-3 1-144 0</inkml:trace>
  <inkml:trace contextRef="#ctx0" brushRef="#br0" timeOffset="46208.04">12021 13307 773 0,'0'0'0'0,"0"0"309"0,0 0-184 16,0 0-38-16,0 0-26 0,0 0-36 16,0 0-14-16,0 0 0 0,9-16-5 15,7 8-1-15,4 2 4 0,-3 1-10 16,3 1 2-16,-1 1 6 0,1 2-11 15,-1 1 6-15,-5 0 3 0,-7 7-9 16,2 0 4-16,-5 2 0 16,-4 4 4-16,-2 2-3 0,-7 0 7 15,-1 2-11-15,-8 1 6 0,0 1 5 16,0-1-11-16,-3-2 6 0,5 1 1 16,-3-6-8-16,1-2 6 0,9-2 4 15,0-1-8-15,6-3 1 0,1 1 2 16,2-4 3-16,0 0-3 15,2 0 2-15,7 0-6 0,1-2 6 16,10-1 9-16,-1 1-10 0,3-2 1 16,4 1 4-16,-1-1-9 0,-4 0 2 15,-1 1 0-15,-5 1 1 0,-6 0-4 16,0 1-10-16,-4 0-33 16,-3-3-30-16,-2-1-4 0,0-1-66 15,0-2-43-15,-3-3-83 0,-4 1-176 16</inkml:trace>
  <inkml:trace contextRef="#ctx0" brushRef="#br0" timeOffset="46443.2">12096 12758 904 0,'0'0'0'0,"0"0"289"15,0 0-130-15,0 0-58 16,0 0-63-16,0 0-31 16,0 0-2-16,0 0 10 0,0 0-6 0,-2 56-4 15,9-25 3-15,-2-2-10 0,6 1 1 16,-4-2-24-16,5-3-77 0,-5 1-64 16,2-2-50-16,-3-4-206 15</inkml:trace>
  <inkml:trace contextRef="#ctx0" brushRef="#br0" timeOffset="46678.44">12568 12911 1042 0,'0'0'0'0,"0"0"172"0,0 0-69 16,-37 76-23-16,30-47-47 0,-6 5-8 15,5 0-7-15,-5 4-7 0,6-3 1 16,-2-3-13-16,6-2 1 16,-1-9 0-16,2-2 0 0,2-5-128 15,0-7 22-15,0-7-64 0,4-1-32 16,-1-10-47-16,3-7-126 16</inkml:trace>
  <inkml:trace contextRef="#ctx0" brushRef="#br0" timeOffset="46835.26">12531 12979 765 0,'0'0'0'0,"0"0"181"16,0 0-119-16,0 0 1 0,0 0-7 15,58 71-2-15,-42-49 4 0,-3 2-14 16,-5 0-23-16,3 2-11 16,-6-1-10-16,-1-1 0 0,-2 1-75 15,-2-5-50-15,-2-1-6 0,-7-4-72 16,-3-3-110-16</inkml:trace>
  <inkml:trace contextRef="#ctx0" brushRef="#br0" timeOffset="46976.55">12510 13164 683 0,'0'0'0'0,"0"0"267"16,0 0-180-16,62-18-11 0,-38 17-30 15,-2-2-22-15,1 3-22 0,0-2-4 16,-2 2-84-16,-2-1-162 15,-3-3-86-15</inkml:trace>
  <inkml:trace contextRef="#ctx0" brushRef="#br0" timeOffset="47164.38">12794 13000 771 0,'0'0'0'0,"0"0"176"0,0 0-104 0,-10 61-18 0,10-39-10 15,0 3-8-15,0-1-7 0,0 2-7 16,0-6-20-16,0 0-1 0,5-3-2 16,-1-3-108-16,-3-5-12 0,1-4-61 15,-2-4-78-15,0-4-105 16</inkml:trace>
  <inkml:trace contextRef="#ctx0" brushRef="#br0" timeOffset="47556.38">12826 12977 710 0,'0'0'0'0,"0"0"314"16,0 0-229-16,64-19-4 0,-45 19-29 15,-1 0-15-15,-2 7-10 0,-4 1-22 16,1 7-1-16,-8-2 3 0,-5 3-7 16,-2 0 0-16,-5 2 15 0,-7 1-14 15,0-1 2-15,-6 0 5 16,3-4-9-16,4-4 1 0,-1-3 0 15,4-3 9-15,6-3-8 0,2-1 6 16,2 0-10 0,0-5-1-16,2 0 4 0,2-2 0 0,6 0-8 0,-3 1 9 15,6 0-2-15,-1 4-2 16,0 2 5-16,3 0-4 0,1 3-2 16,-4 4 8-16,4 1-8 0,-2 2-1 15,-2 4-3-15,-3-1-20 0,-5 1 13 16,-4 2 15-16,0-2 0 0,-6 1-2 15,-6-1 2-15,-2-2 19 0,-2-1-11 16,-2-2 8-16,1-2-12 16,-3-3 0-16,6-2 2 0,-2-2-8 15,9 0-21-15,2 0-16 0,1-3-46 16,1-2-12-16,3 0-48 0,8-3-142 16,1-1 36-16</inkml:trace>
  <inkml:trace contextRef="#ctx0" brushRef="#br0" timeOffset="47823.65">13205 13040 934 0,'0'0'0'16,"0"0"261"-16,0 0-161 0,0 0-5 0,0 0-45 15,0 0-19-15,0 0-22 0,-64 11-5 16,54 4 3-16,4 7-8 0,3 2 1 15,-1 1 0-15,4 0 5 0,0 0-4 16,7-3 8-16,4-2-12 16,3-6 1-16,5-4 4 0,-1-5-4 15,5-4-2-15,2-1-1 0,0-4-30 16,1-5-8-16,-1-7-35 0,0 4-54 16,-4-4-32-16,-2 3-44 0,-8 3-98 15,0 0 51-15</inkml:trace>
  <inkml:trace contextRef="#ctx0" brushRef="#br0" timeOffset="48027.54">13406 13043 650 0,'0'0'0'0,"0"0"356"0,0 0-246 16,0 0-46-16,0 0-25 0,0 0 15 16,-5 65-2-16,3-41-9 0,2 5-9 15,-1 0-17-15,1 0-6 16,0-3-1-16,3-2-14 0,4-4 4 15,-1-6 0-15,1-3-109 0,-6-6 20 16,6-5-19-16,-3-1-45 0,-2-10-36 16,0-1-15-16,-2-5-108 0</inkml:trace>
  <inkml:trace contextRef="#ctx0" brushRef="#br0" timeOffset="48357.14">13415 13079 529 0,'0'0'0'0,"0"0"148"16,0 0-71-16,0 0-9 16,0 0-2-16,0 0-12 0,0 0 4 31,0 0-14-31,0 0-12 0,43-39-2 0,-34 39-15 0,-2 0-5 16,0 0 6-1,3 3-5-15,-1 2 2 0,5 0 6 16,-3 2 7-16,3 2-3 0,2-1 4 15,-2 2-10-15,4-1-2 16,0 1 3-16,-3-1-9 0,3 0 0 16,2 0 7-16,-6 1-6 0,0 2-1 15,-7-1 10-15,2-1 6 0,-9 0 10 16,0 1 11-16,-9 3 4 0,-3-2-15 16,-4 4-1-16,-6 2-15 15,-6-1-6-15,2 1 2 0,-6-1-14 16,5-3-2-16,1-2 2 0,1-3-3 15,6-2-105-15,6-1-17 0,3-5-138 16,4-1-153-16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  <inkml:channel name="T" type="integer" max="2.14748E9" units="dev"/>
        </inkml:traceFormat>
        <inkml:channelProperties>
          <inkml:channelProperty channel="X" name="resolution" value="1100.67188" units="1/cm"/>
          <inkml:channelProperty channel="Y" name="resolution" value="1936.58398" units="1/cm"/>
          <inkml:channelProperty channel="F" name="resolution" value="5.68611" units="1/deg"/>
          <inkml:channelProperty channel="T" name="resolution" value="1" units="1/dev"/>
        </inkml:channelProperties>
      </inkml:inkSource>
      <inkml:timestamp xml:id="ts0" timeString="2025-02-18T16:57:17.386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4711 8711 481 0,'0'0'0'16,"0"0"142"-16,0 0-87 0,0 0-14 16,0 0-16-16,0 0-16 0,0 0-8 15,0 0-2-15,0 0-6 0,0 0 3 16,1-1-18-16,5 1-42 0,-5 0-86 16,3 0-115-16</inkml:trace>
  <inkml:trace contextRef="#ctx0" brushRef="#br0" timeOffset="9023.44">8501 13871 457 0,'0'0'0'0,"0"0"73"16,0 0-46-16,0 0-8 0,0 0-8 16,0 0-22-16,0 0-46 0,0 0-8 15,16-5-116-15</inkml:trace>
  <inkml:trace contextRef="#ctx0" brushRef="#br0" timeOffset="10138.59">10695 13688 9 0,'0'0'31'0,"0"0"0"0,0 0-8 15,0 0-4-15,0 0-1 0,0 0-11 16,0 0-5-16,0 0-3 0,0 0-6 16,-4-10-9-16,4 10-16 0,0 0 7 15,0 0-18-15</inkml:trace>
  <inkml:trace contextRef="#ctx0" brushRef="#br0" timeOffset="10452.6">10695 13688 255 0</inkml:trace>
  <inkml:trace contextRef="#ctx0" brushRef="#br0" timeOffset="10687.72">10695 13688 255 0,'3'-49'0'0,"-3"49"152"0,0 0-79 0,0-2-18 0,0 0-10 0,0 2 1 16,0-1-10-16,0 0-15 0,0 0-12 16,0-1 2-16,-5 2-4 0,5 0-5 15,0 0 4-15,0 0-4 16,0 0-2-16,0 0 0 0,0 0 3 15,0 0-4-15,0 0 2 0,0 0 2 16,0 0-3-16,0 0-1 0,-2 0-1 16,2 0-10-16,0 0 7 0,0 0-6 15,0 0-10-15,0 0 8 0,0 0-2 16,0 0-8-16,0 0 1 0,0 0-7 16,0 0-23-16,0 0 14 15,0 3 7-15,0-2-3 0,0 0 18 16,0 1-7-16,0 0-27 0,0 0-7 15,0-1-17-15,0 0-25 0</inkml:trace>
  <inkml:trace contextRef="#ctx0" brushRef="#br0" timeOffset="10813.92">10691 13643 154 0,'0'0'0'0,"0"0"145"0,0 0-95 15,0 0-23-15,0 0-16 16,0 0-6-16,0 0-3 0,0 0-4 15,0 0-50-15,7 0-12 0,-7 0-98 16</inkml:trace>
  <inkml:trace contextRef="#ctx0" brushRef="#br0" timeOffset="15709.44">5183 8590 241 0,'0'0'0'0,"0"0"143"0,0 0-93 16,0 0-11-16,0 0-2 0,0 0 5 15,0 0-10-15,0 0-4 0,5 3-7 16,-5-3-9-16,0 0-8 0,0 0-1 16,0 2-1-16,0-2-2 0,0 2 0 15,0-2 4-15,0 0 0 16,0 1 2-16,0-1 6 0,2 1-3 16,-2-1 2-16,0 0 0 0,0 0 3 15,0 0-4-15,0 0 2 0,0 0-7 16,0 0 0-16,0 0-3 0,0 0-1 15,0 0-2-15,0 0-39 0,0 1-22 16,0 2-90-16,0-3-83 16</inkml:trace>
  <inkml:trace contextRef="#ctx0" brushRef="#br0" timeOffset="18831.77">4988 11072 270 0,'0'0'0'15,"0"0"5"-15,0 0-16 0,0 0-75 16,0 0-16 0</inkml:trace>
  <inkml:trace contextRef="#ctx0" brushRef="#br0" timeOffset="21562.64">5567 9676 266 0,'0'0'0'0,"0"0"106"0,0 0-58 16,0 0-11-16,0 0 3 0,0 0 8 15,0 0-19-15,0 0-7 0,3 0 3 16,-3 0-7-16,0 0-3 0,0 0 4 16,0 0-1-16,0 0-4 0,0 0 0 15,0 0-6-15,0 0-4 16,0 0-1-16,0 0-2 0,0 0-1 15,4 0 0-15,-2-2-40 0,1-1-59 16,-1 0-132-16</inkml:trace>
  <inkml:trace contextRef="#ctx0" brushRef="#br0" timeOffset="25140.97">5278 8195 486 0,'0'0'0'0,"0"0"224"16,0 0-146-16,0 0-6 15,0 0-144-15,0 0 144 0,0 0 128 16,0 0-116-16,0 0 0 0,-3 8-16 15,3-7 1-15,0 2-13 0,0-3-5 16,-2 0-8-16,0 1-16 0,1 0-11 16,-1 1-6-16,2 0-6 0,0-2-5 15,0 0 2-15,0 0 1 16,-2 0-2-16,2 0 0 0,0 0 0 16,0 0-52-16,0 0-19 0,2 0-32 15,-2 0-75-15,0 0-260 0</inkml:trace>
  <inkml:trace contextRef="#ctx0" brushRef="#br0" timeOffset="25824.63">10088 10531 634 0,'0'0'0'0,"0"0"42"0,0 0-34 16,0 0-16-16,0 0-78 16,0 0-184-16</inkml:trace>
  <inkml:trace contextRef="#ctx0" brushRef="#br0" timeOffset="27637.27">7750 10628 102 0,'0'0'0'0,"0"0"24"15,0 0 7-15,0 0-9 0,0 0-2 0,0 0-2 16,0 0-9-16,0 0-5 0,0 0-4 16,-2 3 0-16,2-3-40 0,0 0-5 15,0 0 17-15,0 0 7 0,0 0-9 16,0 0 20-16,0 2 11 0,0-2 21 15,0 0 15-15,-2 0-3 16,2 0-2-16,-2 0 0 0,2 0-5 16,0 0 1-16,0 0-5 0,0 0 3 15,0 0 3-15,0 0-5 0,0-2-2 16,0 2 2-16,0 0-8 0,0 0-8 16,0 0 0-16,0 0-3 0,0 0-1 15,0 0 1-15,0 0-4 16,0 0-2-1,0 0-12-15,0 0-3 0,0 0-1 0,0 0-1 0,-2-1 11 16,2 1 5-16,0 0-3 0,0 0-14 16,0 0 1-16,0 0-3 0,0 0-4 15,-1 0 16-15,1 0 9 0,0 0 0 16,-4 0-7-16,4 0-20 16,-2 0-32-16,2 0-21 15</inkml:trace>
  <inkml:trace contextRef="#ctx0" brushRef="#br0" timeOffset="29002.12">5733 9697 387 0,'0'0'0'0,"0"0"239"16,0 0-134-16,0 0-156 0,0 0 102 15,0 0 262-15,0 0-205 0,0 0-13 16,0 0-4-16,4 36-13 0,-12-26-18 15,1-2-5-15,-1 4 2 0,-1-2-18 16,-2 0-11-16,-1 4-6 0,-4-3-12 16,2 2-3-16,-4-1 3 15,0-5-4-15,2 2 0 0,0-5 4 16,0-4 0-16,2 0 1 0,-2-3 10 16,2-7-2-16,-2 0-3 0,0-8-2 15,6-1-9-15,-3-4-1 0,6 2 5 16,-1 1-2-16,8-2-5 0,0-2-1 15,0-1 3-15,7 4 1 16,1 1-5-16,3-2 0 0,-2 5-3 16,5 1 8-16,-2-2-3 0,4 6-3 15,7-1 2-15,4 2 0 0,-2 3-4 16,3 3 4-16,0 4-2 0,1 2-3 16,-3 9-1-16,1 2 4 15,-3 2-1-15,-2 1 2 0,-5 3 0 16,-3 1 2-16,-5 1-2 0,-3 1 0 15,-5-1 3-15,-1 4-1 0,-1 1 14 16,-10-2-10-16,-1 1 5 0,-6-2-2 16,-2-2-4-16,1-3-4 15,0-4 1-15,1-7-4 0,2 0-56 16,4-6-39-16,3 0-68 0,5-7-104 16,-3-10-165-16</inkml:trace>
  <inkml:trace contextRef="#ctx0" brushRef="#br0" timeOffset="30320.08">8963 11179 734 0,'0'0'0'0,"0"0"275"16,0 0-117-16,0 0-70 0,0 0-17 16,0 0 3-16,0 0-17 0,-58 64-4 15,47-59 7-15,-5 2-15 0,4-1-9 16,-6-2 11-16,0 1-10 0,1-4-5 15,1-1 0-15,-2 0-11 16,4-3-6-16,-4-4 6 0,2-5-6 16,0 1-7-16,2-5-1 0,5-1-2 15,1-2-5-15,4-3 0 0,4-3 10 16,4-3-12 0,6-2 4-16,6 0 4 0,-4-2-7 0,11 4 2 0,-3-1 1 15,1 3-2-15,4 4 0 16,-2 1 3-16,0 6-3 0,-2 7 0 15,-3 2 0-15,-1 6-6 0,-1 1 2 16,-1 10-1-16,0 5 0 0,-2 0 5 16,-3 5 0-16,-4 3 0 0,3 1 1 15,-8 0 3-15,-1 3-4 0,0-1 0 16,-5 0 8-16,-2-2-6 16,0 1 5-16,-7-4-1 0,1 0-2 15,1-5 6-15,-2-2-2 0,1-1-3 16,1-3 5-16,-2-2-2 0,0-3-1 15,3-3 6-15,-1-2-4 0,5 0 0 16,0-1 5-16,1 0-3 16,6 0-4-16,-1 0 5 0,1 0-12 15,0 0 0-15,1 0 0 0,-1 0 0 16,0 0 0-16,0 0 0 0,0 0 0 16,0 0 0-16,0 0 0 0,0 0-3 15,0 0-2-15,0 0 4 16,0 0-1-16,0 0-6 0,0 0-1 15,2 0-2-15,-2 0-2 0,0 0 6 16,0 0 1-16,0 0 1 0,0 0 4 16,0 0-1-16,0 0-2 0,0 0 6 15,0 0-2-15,0 1 0 0,0-1 0 16,0 0 0-16,0 0-1 16,0 0 2-16,0 0-2 0,0 0-2 15,0 0 3-15,0 0 0 0,0 0-12 16,2 0 5-16,-2 0 0 0,0 0-1 15,2 0 4-15,-1 0-2 0,1 0-3 16,-2 0 4-16,0 0 0 0,0 0-1 16,0 0 3-16,0 0 2 0,0 0-4 15,0 0 3-15,0 0-4 16,0 0-5-16,0 0-4 16,4 0-4-16,-3 0-10 0,-1 0-15 0,2 0-1 15,0 0 0-15,2 0-5 0,-1 0-1 16,-1 0-9-16,0 0-15 0,-2 0-7 15,3 0-28-15,1 0-76 16,-1-1-44-16,-3-1-128 0</inkml:trace>
  <inkml:trace contextRef="#ctx0" brushRef="#br0" timeOffset="33709.26">6292 7211 768 0,'0'0'0'0,"0"0"253"0,0 0-143 15,0 0-45-15,0 0-40 16,0 0-20-16,0 0-3 0,0 0-4 0,-2 3-19 15,2-3-20-15,0 0-17 0,0 1-29 16,0 5-44-16,-5 0-25 16,-2-3-142-16</inkml:trace>
  <inkml:trace contextRef="#ctx0" brushRef="#br0" timeOffset="34101.53">4399 8760 200 0,'0'0'0'16,"0"0"35"-16,0 0-47 0,0 0-134 15</inkml:trace>
  <inkml:trace contextRef="#ctx0" brushRef="#br0" timeOffset="37208.69">5733 9896 202 0,'0'0'0'0,"0"0"139"0,0 0-90 16,0 0-25-16,0 0-8 0,0 0 5 15,0 0-1-15,0 0 6 0,0 0 18 16,0 0-9-16,0 0-1 0,0 0 6 15,0 0-8-15,0 0-6 0,0-1 6 16,0 0-9-16,0 1-4 0,0-1-1 16,0 1-5-16,0 0 0 15,0 0 1-15,0 0-6 0,0 0-1 16,0 0 0-16,0 0-3 0,0 0 2 16,0 0 1-16,0 0-2 0,0 0 0 15,0 0 2-15,0 0-4 0,0-1-1 16,0 1 1-16,0-3-2 15,0 3 0-15,0 0 0 0,0 0-2 16,0 0 1-16,0 0 0 0,0 0 1 16,0 0-1-16,0 0 0 0,0 0 3 15,0 0-3-15,0 0 0 0,0 0 3 16,0 0-2-16,0 0 2 0,0 0-2 16,0 0 1-16,0 0 1 15,0 0-2-15,0 0-2 0,0 0 2 16,0 0-2-16,0 0-2 0,0 0 2 15,0 0 1-15,0 0 0 16,0 0 0-16,0 0 0 0,0 0 0 0,0 0 0 16,0 0-14-16,0 0 9 0,0 0 4 15,0 0-1-15,0 0 2 16,0 0 0-16,0 0 4 0,0 0-3 16,0 0 0-16,0 0-1 0,0 0 0 15,0 0 0-15,0 0 2 0,0 0-3 16,0 0 2-16,0 0-2 0,0 0-9 15,4 0-25-15,-4 0-27 0,1 0-28 16,1 0-79-16,-2 0-16 16</inkml:trace>
  <inkml:trace contextRef="#ctx0" brushRef="#br0" timeOffset="38637.33">7286 9622 893 0,'0'0'0'16,"0"0"325"-16,0 0-171 0,0 0-58 16,0 0-29-1,0 0 10-15,0 0-18 0,0 0-32 0,0 0-9 0,0 2-8 16,-3 0-2-16,-1 1-4 0,2 5 1 15,-7 1-4-15,4 3-1 0,-2 5 0 16,-2-2 5-16,-1 2-6 16,1 2 2-16,-2 0 1 0,0 1-2 15,1-2 0-15,1 2 3 16,2-5-3-16,-2 2 0 0,2-4 6 0,0-1-4 16,2-1 3-16,3-4-5 0,-2 0 0 15,3-3 13-15,-1-4-8 0,2 1 0 16,0 1 4-16,0-2-5 15,0 0 2-15,-2 0 2 0,2 0-8 16,0 0 0-16,0 0 10 0,0 0-10 16,0 0 0-16,0 0 4 0,0 0-7 15,0 0 1-15,0 0 4 0,0 0-4 16,0 0 2-16,4 0 0 0,-3 0 0 16,3 0 0-16,-1 0 1 15,-1 0 0-15,3 0-1 0,-1 0 0 16,1-2 1-16,2 1 3 0,0 1-3 15,2-2-2 1,0 2 2-16,2-1 3 0,-2 1-6 0,3 0 3 0,4-1 2 16,-4 1-6-16,4-2 3 0,-2 1 0 15,-1 1 1-15,3 0 0 16,-6 0 0-16,1 0-2 0,1 0 1 16,-5 0 1-16,0-1-2 0,1 1 0 15,-3 2 1-15,0 1 1 16,-3-2 0-16,3 1 0 0,-3-2-2 15,-2 0 2-15,0 0 2 0,0 0-2 0,0 0 1 16,0 0 1-16,0 0-3 16,0 0 0-16,0 0 0 0,2 0 0 15,-2 0 0-15,0 0 0 0,0 0 1 16,0 0-1-16,0 0 6 0,0 0-4 31,0-2 4-31,0-2 0 0,-2-1-3 0,-3-2 0 0,3-3-2 16,-3 2-1-16,-2-5 0 0,-1 4 1 15,3-3-1-15,0 1-2 0,1 2 2 16,-3-2 0-16,0 1-2 0,4-1 1 16,-6 2-1-16,3-2 0 0,1 4 0 15,0-2-3-15,1 2 2 16,-1-1 2-16,3 2-1 0,0 1 1 16,1-2 2-16,1 2-2 0,-6 1 2 15,5-2 0-15,-1 4-2 0,0-1 2 16,0 1 3-16,1-2-8 0,1 2 1 15,0-1 5-15,0 3-4 0,-2 0 2 16,2-2 1-16,0 2 0 16,-2 0-1-16,2 0 0 0,0 0 1 15,0 0-2-15,0 0 2 0,0 0 1 16,0 0-2-16,0 0 0 0,0 0 6 16,0 0-4-16,0 0 2 0,0 0 0 15,0 0 1-15,0 0 0 16,0 0-2-16,0 0 2 0,0 0-1 15,0 0-4 1,0 0 0-16,0 0 0 16,0 0 0-16,0 0-11 0,0 0-3 15,-2 0-4-15,2 0-21 0,0 0-11 16,0 0-33-16,0 0-71 0,2 5-21 16,-2 1-14-16,2 1-145 15,-2 3-108-15</inkml:trace>
  <inkml:trace contextRef="#ctx0" brushRef="#br0" timeOffset="40772.65">9041 11346 428 0,'0'0'0'0,"0"0"130"15,0 0-61-15,0 0-33 0,0 0-21 16,0 0 7-16,0 0-6 16,0 0-3-16,0 0 2 15,0 0-3-15,0 0 1 0,0 0 9 0,0 0-2 16,0 0 0-16,0 0-1 0,0 0-5 16,0 0-6-16,0 0-4 0,0 0-1 15,0 0-2-15,0 0 1 16,0 0 0-16,0 0-2 0,0 0 0 15,0 0 3-15,0 0-3 0,0 0 0 16,0 0 0-16,0 0-9 0,0 0-3 16,0 0 4-16,0 0 5 0,0 0 0 15,0 0 2-15,0 0 1 0,0 0 0 16,0 0 7-16,0 0-6 16,0 0 1-16,0 0-2 0,0 0 0 15,0-2 0-15,0 2 3 0,0 0 2 16,0 0 2-1,0 0-3-15,0 0 1 0,0 0 6 0,0 0-4 0,0 0-2 16,0 0 9-16,0 0-1 0,0 0 5 16,-2 0 6-16,0-1-2 0,2 1-5 15,-1 0-3-15,1 0-12 16,0 0-3-16,-4 0-5 0,4 0-21 16,0 3-15-16,-2-3-33 15,-1 0-47-15,1 0-49 0,-2 0-244 0</inkml:trace>
  <inkml:trace contextRef="#ctx0" brushRef="#br0" timeOffset="44885.85">9694 13635 701 0,'0'0'0'16,"0"0"344"-16,0 0-225 0,0 0-31 16,0 0-8-16,0 0-39 0,0 0-11 15,0 0 0-15,0 0-16 16,0 6 21-16,5-1 15 0,2 2-2 16,4-3-8-16,-6 0 6 0,9 4-15 15,-5-4-1-15,3 3 3 0,2-2-9 16,-7-2-7-16,6 3 5 0,1-4-6 15,-2-2-6-15,4 0 3 0,0 0-1 16,-5-7-4-16,7 1 7 16,1-2-7-16,-3 1-4 0,3-1 3 15,-6 1-1-15,-3 4-3 0,4-1 6 16,1 3 1 0,-5 1-3-16,3-2 12 0,-1 2-3 0,-1 0-5 0,1 0 4 15,-1 0-3-15,3 0-4 16,0 0 2-16,-2 0-5 0,4 0-5 15,-2 0 0-15,4 0 0 0,-6 0 0 16,3 0 0-16,-1 0 0 0,-4 0 0 16,1 2 0-16,1-2 0 15,-1 0 0-15,3 0 0 0,-3 1 0 0,3 1 0 16,0 0 0-16,2-1 0 16,-2 0 0-16,0 0 0 0,2 0 0 15,-2 0 0-15,-3-1 0 0,3 0 0 16,0 0 0-16,-3 0 0 0,3 0 0 15,-2-1 0-15,-1-2 0 0,5 0 0 16,-2 0 0-16,-3 0 0 16,5 1 0-16,1 2 0 0,-3-1 0 15,-1 1 0-15,1 0 0 0,0 0 0 16,0 0 0-16,-3 1 0 0,5-1 0 16,0 1 0-16,0-1 0 0,-2 0 0 15,4-2 0-15,-3-3 0 0,3 3 0 16,0-1 0-1,0 1 0-15,-3 0 0 0,-2 1 0 0,3 0 0 16,-2 1 0-16,2 0 0 0,-6 0 0 16,6 1 0-16,-3 2 0 0,-4 0 0 15,5 3 0-15,-5-2 0 0,1-1 0 16,1 1 0-16,1-1 0 0,2 1 0 16,-3-1 0-16,3-3 0 15,4 0 0-15,-1 0 0 0,3 0 0 16,1-4 0-16,0 1 0 0,1-6 0 15,1 0 0-15,1 0 0 0,-2-3 0 16,2 3 0-16,1 1 0 0,5-1 0 16,-7-3 0-16,0 3 0 0,4-1 0 15,-6 4-83-15,-3 5-105 16,-10 1-163 0,-6 3-324-16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  <inkml:channel name="T" type="integer" max="2.14748E9" units="dev"/>
        </inkml:traceFormat>
        <inkml:channelProperties>
          <inkml:channelProperty channel="X" name="resolution" value="1100.67188" units="1/cm"/>
          <inkml:channelProperty channel="Y" name="resolution" value="1936.58398" units="1/cm"/>
          <inkml:channelProperty channel="F" name="resolution" value="5.68611" units="1/deg"/>
          <inkml:channelProperty channel="T" name="resolution" value="1" units="1/dev"/>
        </inkml:channelProperties>
      </inkml:inkSource>
      <inkml:timestamp xml:id="ts0" timeString="2025-02-18T17:00:50.89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4801 11066 391 0,'0'0'0'0,"0"0"138"16,0 0-55-16,0 0-20 0,0 0 9 15,0 0-18-15,0 0-7 0,0 0-8 16,0 0-6-16,0 2-9 0,0-2-7 15,0 0 2-15,0 0 8 0,0 0-1 16,0 0-6-16,0 0 0 16,0 0-6-16,0 0 0 0,0 0 1 15,0 0-3-15,0 0-1 0,0 0 1 16,0 0-7-16,0 0 1 0,0 0-1 16,0 0-5-16,0 0 0 0,0 0 5 15,0 0-8-15,0 0 5 16,0 0 2-16,0 0-4 15,0-1 0-15,0 1 5 0,0 0-5 0,0 0 0 16,0 0 0-16,0 0 1 0,0 0-4 16,0 0-12-16,0 0-30 0,0-1 0 15,2 0-38-15,-1-3-12 16,1 0-41-16,0 3-45 0,-2-2-226 16</inkml:trace>
  <inkml:trace contextRef="#ctx0" brushRef="#br0" timeOffset="4207.37">3685 9397 190 0,'0'0'0'15,"0"0"123"-15,0 0-78 0,0 0-2 16,0 0-8-16,0 0-8 16,0 0-5-16,0 0-4 0,0 0 1 0,3-5 1 15,-3 5-5-15,0 0-3 0,0 0-3 16,0 0 0-16,0 0 2 15,0 0 0-15,0 1-5 0,0 0-3 16,0-1-5-16,0 1-31 0,0-1-41 16,0 0-118-16</inkml:trace>
  <inkml:trace contextRef="#ctx0" brushRef="#br0" timeOffset="5213.35">3301 9103 379 0,'0'0'0'15,"0"0"189"-15,0 0-73 0,0 0-17 16,0 0 11-16,0 0 0 0,0 0-31 16,0 0-9-16,0 0-4 0,-4-8-20 15,4 8-3-15,0 0-8 16,0 2-15-16,2 1-9 16,2 5 1-16,4 0 16 0,-1 7 6 0,1-1-5 15,0 3-6-15,-1 3-5 0,2-3-4 16,0-1-2-16,-4 0-5 0,3-5-6 15,-5-2 5-15,2 0-4 0,-5-5-2 16,2-1 0-16,-2-2 2 16,2 0-3-16,-2 0 2 0,0-1-2 15,0 0-50-15,0-2 0 0,0-6-8 16,0-1-22-16,-4-2-15 0,1-5 13 16,-2 2-26-16,-3-1-1 0,5 2 56 15,-1 2 36-15,3 4 20 16,1 3 6-16,0 1 39 0,0-1 35 15,0 0 9-15,3 0 6 0,2-3-18 16,6 0-5 0,3-2-6-16,2 0-3 0,9-4-6 0,-2-1 6 0,2-1-5 15,-2 0-20-15,1 3-16 0,-4 5-8 16,-8-2-11-16,1 6-4 16,-8 0 4-16,-3 2-2 0,-2 1-4 15,0 0 2-15,0 0 2 0,0 0-5 16,0 0-38-16,0 0 11 15,0-1-3 1,-2-3 12-16,-3 1-17 0,-2-3-8 16,1 1 30-16,4 0-1 0,-1 0 1 15,1 1 15-15,0-3 0 16,-1 1 1-16,3 3-1 0,-2-1 8 16,2 3 3-16,-3-1 3 0,3 0 1 15,0-1-6-15,0-1 2 0,0 2-4 16,0 2-2-16,0 0 4 0,0 0-4 15,0 0-2-15,0 0 6 0,0 0-3 16,-2 0-4-16,2 0 5 0,0 0-6 16,0 3-2-16,0-2 2 15,0 4 0-15,5 4-8 0,4 6 14 16,-4 3 10-16,8 2-6 0,-8-1 3 16,6-1-6-16,-3 0-5 0,1-3 5 15,-3 1-4-15,-3-3-3 0,2-6 3 16,-1-1-1-16,-2-3-2 15,-1-1 1-15,-1-1 0 0,0 0-2 16,0 0 0-16,0 0 0 0,0-1-114 16,0-1-15-16,-7-2-82 0,2-5-416 15</inkml:trace>
  <inkml:trace contextRef="#ctx0" brushRef="#br0" timeOffset="6327.5">9037 8865 552 0,'0'0'0'0,"0"0"299"0,0 0-169 16,0 0-24-16,0 0-33 0,-1-8-15 16,1 7 0-16,0-1-8 0,0 2-9 15,0 0 1-15,0 0 2 16,0 0-8-16,0 0 1 0,0 0-7 15,-4 0-11-15,4 2-14 0,0 8-2 16,4 5 1-16,1 8 14 0,0 8 10 16,4 0 1-16,-2 0-4 0,2 0-2 15,0 1-8-15,1-3-7 16,-1-1 1-16,0-1-4 0,0-6-3 16,-4-1 3-16,1-5-4 0,1-3-2 15,-4-6 2-15,-3-3 2 0,0 0-4 16,0-3 2-16,0 0-1 0,0-5-44 15,0-6-2-15,0-4-29 0,0-8-45 16,0 0-31-16,0 0-28 16,2-2-118-16,0 1-50 0</inkml:trace>
  <inkml:trace contextRef="#ctx0" brushRef="#br0" timeOffset="6877.87">9299 8830 870 0,'0'0'0'0,"0"0"321"0,0 0-201 16,0 0-47-16,0 0-30 0,0 0-12 16,0 0-5-16,-49 76-6 0,31-55-4 15,2 1-8-15,-4-2-3 0,3 0 0 16,4-4-3-16,5-4-2 0,-5-3 0 16,6-3 5-16,5-3-7 15,-1-3 4-15,3 2 0 0,0-2-3 16,0 0 2-16,0 0-2 0,0-3 0 15,0 2 1-15,0 1 10 0,0-2-7 16,0-2 3-16,0 2-3 0,0-1-3 16,0 1 0-16,0 0 6 0,0 0-6 15,0 1 0-15,0-1 21 16,0 0-9-16,0 2 5 0,0-1-3 16,0 1 4-16,0-2 4 0,0 1-4 15,0 1 1-15,0 0-3 0,0 0-5 16,0 0-3-16,0 0-1 0,0 0-2 15,0-1-2-15,0 1 5 0,0 0-4 16,0 0-2-16,0-1 6 16,0 1-6-16,0 0-2 0,2 0 0 15,1 2 8-15,1 1-5 16,6 2 6-16,-3-1-3 0,6 3 0 0,-1-1 5 16,4-1-3-16,2 0 2 0,1-1 4 15,2 2-3-15,1-3-3 0,1 0 1 16,-6-1-5-16,-1 0-1 15,-2 1 0-15,-3 0-2 0,-2-1 0 16,-4-1 0-16,4-1-1 0,-5 0 0 16,-1 0 0-16,1-3-50 0,-1-3-34 15,-1 1-52-15,1 3-27 0,-3-3-88 16,0 5-81-16,-5 0-249 0</inkml:trace>
  <inkml:trace contextRef="#ctx0" brushRef="#br0" timeOffset="9656.54">21062 5766 1113 0,'0'0'0'16,"0"0"105"-16,0 0-43 0,0 0-14 16,0 0-32-16,16 65-7 15,-9-38 1-15,-5 0-7 0,0-1-2 16,0-2-2-16,-2-6-57 0,3-4-25 16,-1-5-14-1,-2-4-32-15,0-4-20 0,0-1-66 0,0-9 16 0,-4-4-133 16</inkml:trace>
  <inkml:trace contextRef="#ctx0" brushRef="#br0" timeOffset="9891.99">21048 5789 560 0,'0'0'0'0,"0"0"293"16,0 0-195-16,0 0-17 0,0 0 6 0,71-16-25 16,-41 14-4-16,2-1 9 0,0 0-16 15,3-2-2-15,0-1-13 16,-5 5-20-16,6 1-5 0,-8 0-6 15,-8 2 0-15,-10 3-4 0,-8-2 1 16,-2 6 4-16,0 3-5 0,-7 4-2 16,-7 5-8-16,-2-1 6 0,3 2 1 15,-1-1-6-15,-2 0-28 0,7-2-16 16,-5-1-36-16,0-3-67 16,7-5-166-16,-7-4-103 0</inkml:trace>
  <inkml:trace contextRef="#ctx0" brushRef="#br0" timeOffset="10064.76">21181 5916 980 0,'0'0'0'0,"0"0"222"0,0 0-175 16,0 0-36-16,0 0-5 0,0 0-4 16,0 0-1-16,0 0 2 0,0 0-6 15,53 50-94-15,-60-34 18 16,-7 1-2-16,1-1-28 0,-6-2-74 0,-1-4 11 15,1 0-60-15,-1-5-84 16</inkml:trace>
  <inkml:trace contextRef="#ctx0" brushRef="#br0" timeOffset="10205.76">21032 6043 386 0,'0'0'0'0,"0"0"213"16,0 0-119-16,0 0-24 15,0 0-13-15,4 64 2 0,-3-38-22 0,-1-3-7 16,2 2 3-16,-2-2-16 0,2-1-10 15,-2-3-4-15,0-4-6 0,2-4-57 16,-2-7-65-16,0-4-9 0,0 0-48 16,0-8-320-16</inkml:trace>
  <inkml:trace contextRef="#ctx0" brushRef="#br0" timeOffset="10418.58">21151 6063 478 0,'0'0'0'0,"0"0"200"0,88-17-99 15,-56 14-39-15,0 1 15 16,-4 2-16-16,0 0 1 0,-8 1-5 16,-8 5-17-16,2 0-13 0,-7 0 1 15,2 4 1-15,-7-2-15 0,-2 3 2 16,0 4 15-16,-3 2-10 0,-8 1-8 16,4 0-7-16,-4 0-4 0,2-1 0 15,-1-2-4-15,1-4-110 16,4-2-73-16,-4-5-53 0,2-4-155 15</inkml:trace>
  <inkml:trace contextRef="#ctx0" brushRef="#br0" timeOffset="10646.11">21200 6182 907 0,'0'0'0'15,"0"0"199"-15,0 0-122 0,-3 62-37 16,10-49-17-16,0-3-9 0,-2-4-4 15,6-2-6-15,-6-4 0 0,7 0 3 16,-4-10 0-16,-7-3-14 16,5-3 11-16,-6-4-3 0,0 2 3 15,-7-3 0-15,-4 2-2 0,-1 2-2 16,-3 3 0-16,5 3-35 0,-4 4-8 16,-4 3-26-1,0 4-76-15,-1 0-59 0,1 3-65 0</inkml:trace>
  <inkml:trace contextRef="#ctx0" brushRef="#br0" timeOffset="11053.65">20820 5997 878 0,'0'0'0'0,"0"0"131"0,0 0-60 16,12 86-42-16,-5-57-15 0,-1 1-7 15,-3-2 0-15,1-2-4 0,-2-2-6 16,-2-3-138-16,-6-5 8 0,-1-6 19 16,-9-3 6-16,2-4-24 0,0-3-5 15,-4-3 83-15,-1-4 61 16,3 0 45-16,0-3 56 0,5 4 5 16,2 1-3-16,6 0 11 0,3 2 8 15,0 0-29-15,3 2-47 0,10 1-18 16,6 0 13-16,8 4 4 0,6 6-3 15,10 1-4 1,5 2 5-16,6 2 8 0,12 2-5 0,3-1-13 16,5-2-13-16,1-2 7 0,-5-2-2 15,-3-2-17-15,-6 2-3 0,-10-2-5 16,-14 1-4-16,-14-2-1 0,-9 0-1 16,-8-3-2-16,-1-3 1 0,-5 0-1 15,0-1-115-15,0-2 36 16,-4-7-42-16,-6-4-145 0,-8-4-112 15</inkml:trace>
  <inkml:trace contextRef="#ctx0" brushRef="#br0" timeOffset="11220.12">20747 5835 1120 0,'0'0'0'0,"0"0"214"0,0 0-101 15,0 0-55-15,0 0-54 0,0 0-4 16,0 0 0-16,80 19 2 0,-48-7-88 16,-4-2-91-16,4 0-158 15,-6-2-555-15</inkml:trace>
  <inkml:trace contextRef="#ctx0" brushRef="#br0" timeOffset="11585.8">21901 5884 808 0,'0'0'0'0,"0"0"263"0,0 0-113 15,0 0-58 1,0 0-37-16,0 0-13 0,0 0-8 0,0 0 8 0,0 0-4 16,-66 27-8-16,56-14-2 15,-5 5 11-15,1 0-3 0,5 3-13 16,-1-2-3-16,6 4-7 0,3-1-1 16,1 0 1-16,8 2-5 0,3-3-2 15,5 0-4-15,5-5 4 16,4-2-4-16,0-3 0 0,1-1 3 15,-5-5-10-15,1-3-68 0,-6-1-30 32,0-1-77-32,-2-4-171 0,-4-5-201 15</inkml:trace>
  <inkml:trace contextRef="#ctx0" brushRef="#br0" timeOffset="11867.71">22428 5755 1297 0,'0'0'0'0,"0"0"125"0,0 0-14 15,-28 61-27-15,10-33-52 0,-2 3-18 16,1 1-6-16,3-1-4 0,2-3-3 16,3-2-2-16,1-7-76 15,3-3-19-15,1-7-31 0,4-4-14 16,2-5-59-16,0 0-47 0,0-6-75 16,2-5-128-16</inkml:trace>
  <inkml:trace contextRef="#ctx0" brushRef="#br0" timeOffset="12056.33">22338 5971 280 0,'0'0'0'15,"0"0"461"-15,0 0-332 0,0 0-1 16,0 0-34-16,0 0-15 0,0 0 11 16,0 0-17-16,42 74-13 0,-42-52 7 15,0 4-22-15,0-2-17 16,0 0-10-16,2-5-7 0,-2-1-6 16,0-5-4-16,0-4 5 0,0-2-5 15,-2-6-1-15,2 0 0 0,0-1 0 16,-3-5-101-16,3-3-9 0,0-10-16 15,5-1-57-15,0-7-80 0,2-7-177 16</inkml:trace>
  <inkml:trace contextRef="#ctx0" brushRef="#br0" timeOffset="12527.15">22575 5788 1102 0,'0'0'0'0,"0"0"170"0,0 0-69 16,0 0-45-16,-34 66-33 0,29-50-8 15,5-4-10-15,0 0-3 16,0-3-4-16,5-2 1 0,4-3-2 16,1-3 6-16,5 0 5 0,-1-1-1 15,0 0 6-15,4-4 0 0,-2-3-6 16,1 5 2-16,-4-3-4 0,1 3-2 16,-4 2 0-16,-4 0-6 0,-5 0-3 15,1 0 2-15,-2 4-11 16,-2 7-19-16,-6-1-8 0,-3 0-21 15,-1 0-25-15,-1-4-3 0,1-1 1 16,-2 0-39-16,5-3 29 0,-2 2 10 16,4-2 28-16,2 0 52 15,3-1 13-15,-3-1 32 0,5 0 31 16,0 0 16-16,0 0 1 0,0 0-13 16,0 0-10-16,0 0-22 0,5 5-5 15,0 3 7-15,1 3 5 0,-5 4-13 16,1 3 2-16,2 4 2 0,-2 4 0 15,-1 3 0-15,3 5 0 16,-1 2-15-16,1-1-4 0,1 0-2 16,-1-5-2-16,1-6-5 0,0-4-5 15,-3-4 2-15,3-4-2 0,-3-6-4 16,-2-3 2-16,0-3 5 0,0 0-8 16,0-3-52-16,0-4-45 0,0-9-38 15,0-2-28-15,0-3-100 16,2-2-201-16</inkml:trace>
  <inkml:trace contextRef="#ctx0" brushRef="#br0" timeOffset="12822.87">22750 6102 588 0,'0'0'0'0,"0"0"353"16,0 0-181-16,0 0-76 16,0 0-21-16,0 0-25 0,0 0-14 15,0 0-2-15,0 0-6 0,-7 26-10 16,-2-15-8-16,-4 2 0 0,3-1 0 15,-4-1 6-15,1 0 12 0,-1-1-1 16,5-3-2-16,0-1 2 0,2-2-1 16,4-2-8-16,1-1-11 15,2 0 2-15,0 0-9 0,2 1 0 16,3 0 0-16,4 3 7 0,0-1 6 16,5 4 7-16,-2-3 1 0,3 0 4 15,2 2-3-15,-1-4-4 0,0 3-6 16,-2 0-1-16,0 0-7 0,1-2-6 15,-7 0 4-15,-4 0 0 16,-2-3-78-16,-2 0-87 0,0-1-87 16,0-2-380-16</inkml:trace>
  <inkml:trace contextRef="#ctx0" brushRef="#br0" timeOffset="13296.92">23464 6018 1053 0,'0'0'0'16,"0"0"238"-16,0 0-164 0,0 0-36 15,0 0-29-15,0 0-8 0,0 0-1 16,-62 25 0-16,54-5-5 0,-3 3 5 15,4 3 0-15,-2 3 12 16,6-2 13-16,3 1 25 0,0-2-8 16,5-3 11-16,4-3-7 0,3-5-9 15,4 0-5-15,0-4-9 0,7-6-5 16,-2-1-7-16,-1-4-7 0,1 0 4 16,-5-5-9-16,1-3-56 15,-6 1-25-15,1-5-56 0,-1-4-58 16,-2-1-66-16,0-2-109 0,-2-5-215 15</inkml:trace>
  <inkml:trace contextRef="#ctx0" brushRef="#br0" timeOffset="13469.85">23661 6028 830 0,'0'0'0'0,"0"0"243"16,0 0-92-16,0 0-53 0,-11 76-33 15,9-47-11-15,1-2-4 0,1-1-14 16,0-2-12-16,0 0-18 0,0-6-4 15,0-3-4-15,0-4-49 0,0-5-35 16,0-5-41-16,1-1-47 16,1-7-81-16,2-4-72 0,1-2-189 15</inkml:trace>
  <inkml:trace contextRef="#ctx0" brushRef="#br0" timeOffset="13768.53">23696 6121 616 0,'0'0'0'0,"0"0"387"16,0 0-225-16,0 0-42 15,0 0-23-15,0 0-34 0,69-22-35 0,-57 20-15 16,3-1-5-16,-1 0-8 0,-4 0 0 16,-1-2-69-16,-2 3 1 0,-1-4-36 15,-5 1 13-15,1-2-39 0,0-2-29 16,-2-2 53-16,0 1 54 16,2-2 40-16,-2 2 19 0,0 5 21 15,0 2 81-15,0 3 8 0,0 0-2 16,0 1-19-16,-2 7-28 0,2 4-11 15,-4 4 1-15,4 5-6 0,0 4-4 16,0 1 12-16,0 3-7 16,0-2-9-16,0 2-15 0,2-1-17 15,2-4-9-15,1-6-3 0,-5-7 0 16,0-3-60-16,0-3-38 0,0-3-15 16,-5 0-52-16,3-2-98 0,-3-3-94 15</inkml:trace>
  <inkml:trace contextRef="#ctx0" brushRef="#br0" timeOffset="14051.33">23358 5844 846 0,'0'0'0'0,"0"0"336"0,0 0-217 16,0 0-52-16,0 0 0 0,0 0 24 15,76 0 12-15,-37 2-26 0,9-1-7 16,0 1-8-16,3-2-29 16,-1 0-11-16,-3 0-15 0,-10 0 0 15,-3 1-6-15,-9 4-2 0,-7 3-127 16,-8 1-39-1,-1-1-140-15,-4 0-165 0</inkml:trace>
  <inkml:trace contextRef="#ctx0" brushRef="#br0" timeOffset="14427.06">24317 6011 1021 0,'0'0'0'0,"0"0"100"16,0 0 0-16,-2 74-50 0,2-49-27 16,0 3-9-16,0-5-8 0,2 1-6 15,0-2 0-15,-2-4 0 0,0-4-213 16,-2-4 51-16,-2-2-62 15,-4-4-177-15</inkml:trace>
  <inkml:trace contextRef="#ctx0" brushRef="#br0" timeOffset="14599.76">24167 6249 879 0,'0'0'0'0,"0"0"346"16,0 0-236-16,0 0-20 15,0 0 3-15,72 14-17 0,-40-12-19 16,3 0 7-1,4-2-11-15,0 0-22 0,-3 3-16 0,-6-3-14 0,-9 0 5 16,-10 1-7-16,-3-1-69 0,1 2-51 16,-3-1-72-16,-1-1-113 0,-3-1-138 15,-2-6-232-15</inkml:trace>
  <inkml:trace contextRef="#ctx0" brushRef="#br0" timeOffset="14898.62">24731 5913 1060 0,'0'0'0'0,"0"0"187"15,0 0-49-15,71-18-5 0,-39 15-34 16,5-1-11-16,9 1 4 0,-2 0-25 16,5 2-30-1,-6 0-26-15,-6 1-2 16,-16 0-9-16,-8 4 0 0,-8 3-47 16,-5 2-27-16,0 3-69 15,-14 0-27-15,-2-1-49 0,-7-1-224 16,-7-5-382-16</inkml:trace>
  <inkml:trace contextRef="#ctx0" brushRef="#br0" timeOffset="15102.78">24791 5992 885 0,'0'0'0'0,"0"0"176"0,0 0-24 15,-23 69-23-15,16-39-46 0,-9 1-11 16,4 3-9-16,-4-1 0 0,5-4-36 15,-1 0-23-15,3-2 2 0,7-4-5 16,-7-7-2-16,6-4-67 0,1-5-9 16,-2-4-59-16,4-3-12 15,0-4-46-15,0-7-158 0,0-7-56 16</inkml:trace>
  <inkml:trace contextRef="#ctx0" brushRef="#br0" timeOffset="15290.92">24795 6054 619 0,'0'0'0'16,"0"0"363"-16,0 0-225 0,47 67-33 15,-36-43-18-15,-4 1-25 0,0-3-15 16,-2 0-20-16,1-3-14 16,-6-2-8-16,2 0 0 0,-2-4-3 15,-2-3-4-15,-5-4-74 0,-2-2-11 16,-4-4-74-16,1 0-42 0,-2-1-36 15,-6-8-74-15</inkml:trace>
  <inkml:trace contextRef="#ctx0" brushRef="#br0" timeOffset="15432.43">24727 6226 693 0,'0'0'0'16,"0"0"305"-16,0 0-170 0,0 0-18 16,0 0-40-16,76-4-22 0,-45 3-16 15,-1-4-16-15,3-1-17 0,-6 1 1 16,-4-1-14-16,-6 0-156 15,-2-2-13-15,-3-2-89 0,-5 0-96 16,0-2-25-16</inkml:trace>
  <inkml:trace contextRef="#ctx0" brushRef="#br0" timeOffset="15589.11">25012 6081 671 0,'0'0'0'0,"0"0"295"16,0 0-207-16,0 0 4 0,0 0-2 15,-9 73-27-15,11-48-19 16,-2 0 11-16,5 0-9 0,-3 0-28 15,-2-5-15-15,2-2 2 0,-2-4-10 16,0-5-92-16,0-6-2 0,2-3-84 16,-2 0-114-16,0-10-112 0</inkml:trace>
  <inkml:trace contextRef="#ctx0" brushRef="#br0" timeOffset="15951.67">25071 6072 718 0,'0'0'0'15,"0"0"314"-15,0 0-196 16,58-1-55-16,-39 3 0 0,1 3-6 0,-1-2-8 16,-6 1-18-16,-1 0-19 15,-5 1-8-15,-3 0-1 0,-4 1-3 16,0 4 0-16,-11 0 0 0,-1 1-6 16,-4 0 7-16,-2 1-2 0,0-3 1 15,2 0 0-15,8-2 6 0,2-5-1 16,5 1 10-16,1-3-11 0,0 0-7 15,1 1 2-15,5-1 1 16,4 2 0-16,4 2 31 0,-1-1-16 16,1-2 1-16,0 4 3 0,0-1-4 15,-3 2-1-15,3 2 3 0,0 0-8 16,-3 2-5-16,-1 1 3 0,-8-1-5 16,-2 1 3-16,0 1 14 0,-16-2 17 15,-1 2-6-15,-6-1-14 16,-2-1-11-16,-5 0-6 0,3-5-19 15,-5-4-44-15,8 0-94 0,4-5-82 16,4-8-157-16</inkml:trace>
  <inkml:trace contextRef="#ctx0" brushRef="#br0" timeOffset="16547.93">25780 5905 937 0,'0'0'0'16,"0"0"222"-16,0 0-102 0,0 0-10 15,69-6-45-15,-41 7-24 0,2 5-15 16,4 2-4-16,-9 2-7 0,-4 1-13 15,-7 1 3-15,-10 0-3 0,-4 4 2 16,-8 0 9-16,-6 3-3 0,-5 0-4 16,-2-1 6-16,-6-1-6 15,-1 0-5-15,5-4 8 0,2-3-6 16,5-4-4-16,7 0 2 0,5-5 4 16,4 0-5-16,0-1-3 0,0 2 3 15,11-2-21-15,-1 1 26 0,8 3-5 16,-2-1 0-16,2 4 0 0,-2 1 1 15,1 1-1-15,-4 0 0 16,-3 3 2-16,-1 3-3 0,-7-1 2 16,-2 1 19-16,-4-1 5 0,-6 2 3 15,-8 3-6-15,-1-4-10 0,-1 3 1 16,-3-2-10-16,-5-4-6 0,3 0 0 16,4-2-48-16,0-9-54 15,1-1-24-15,4-1-34 0,6-10-137 16,1-7-53-16</inkml:trace>
  <inkml:trace contextRef="#ctx0" brushRef="#br0" timeOffset="16704.74">25769 6015 930 0,'0'0'0'0,"0"0"209"15,-28 74-103-15,19-43-46 0,4 2-34 16,-4-2-17-16,2 2 2 0,0-4-9 15,0-1-4-15,1-5-10 0,-2-6-55 16,1-5-39-16,3-6-55 16,0-6-91-16,-1-1-188 0</inkml:trace>
  <inkml:trace contextRef="#ctx0" brushRef="#br0" timeOffset="16862">25720 6227 800 0,'0'0'0'0,"0"0"403"16,0 0-276-16,70 46-16 15,-41-23-34-15,1 1-34 0,2 3-13 16,-8-3-11-16,-2-3-16 0,-6-2-6 16,0-3-81-16,-9-5-91 0,0-7-242 15,-6-4-517-15</inkml:trace>
  <inkml:trace contextRef="#ctx0" brushRef="#br0" timeOffset="17286.13">26670 6084 968 0,'0'0'0'0,"0"0"267"0,0 0-192 16,0 0-32-16,-69 18-9 15,53-2-18-15,2 4 7 0,1 2 9 16,1 4 1-16,10-1-2 0,2 2-14 16,0-4 6-16,11 1 10 0,5-2-7 15,5-8 0-15,4 1-7 0,-1-4-10 16,5-6-4 0,1 2 2-16,-4-7-10 0,-1 0-53 0,-9-3-27 15,3-8-68-15,-6-2-144 0,1-3-170 16,-9-1-124-16</inkml:trace>
  <inkml:trace contextRef="#ctx0" brushRef="#br0" timeOffset="17490.46">26898 6049 939 0,'0'0'0'16,"0"0"313"-16,-2 76-219 0,2-46-21 15,0 3-19-15,0-3-19 0,0-3-17 32,0 1-8-32,5-4-9 0,-3-6-2 0,3-2-75 0,-1-6-48 15,1-7-98-15,4-3-109 0,-4-5-178 16</inkml:trace>
  <inkml:trace contextRef="#ctx0" brushRef="#br0" timeOffset="17773.29">27076 6118 861 0,'0'0'0'16,"0"0"233"-16,0 0-103 0,0 0-39 15,-67 57-35-15,44-41-19 16,0 1-5-16,-1-3 3 0,1 2-8 16,5-7-4-16,4 0-15 0,3-5 2 15,2-2 21-15,2-1-2 0,7 1-14 16,0-1 0-16,7-1-11 0,6 1 22 15,4-1-1-15,3 0-12 0,1 1-4 16,2 2 0-16,2-2-4 0,1 1-8 16,-3 3 6-16,2 0 0 15,-6 1-8-15,-6-3-20 0,-1 3-39 16,-8-3-54 0,-2 2-22-16,-2-3-59 15,0-2-182-15,-2 1-235 0</inkml:trace>
  <inkml:trace contextRef="#ctx0" brushRef="#br0" timeOffset="18039.8">26602 5862 1030 0,'0'0'0'0,"0"0"277"0,0 0-155 16,0 0-46-16,0 0-16 0,0 0 20 15,78-12-2-15,-37 12-6 16,8 0-10-16,6 0-23 0,2 3-21 0,-4 2-19 16,-4-1 2-16,-10 4-2 15,-10-2-82-15,-5 2-59 0,-9-1-117 16,-5-4-247-16</inkml:trace>
  <inkml:trace contextRef="#ctx0" brushRef="#br0" timeOffset="18400.47">27517 6003 1106 0,'0'0'0'0,"0"0"136"16,0 0-104-16,0 0 31 15,0 0-23-15,30 68-20 0,-25-40 1 16,2-2-9-16,-1 1-9 0,-5 0 2 16,1-1-10-16,-2-3-124 0,0-2-19 15,-9-7-79-15,2-5-139 0,-7-7-197 16</inkml:trace>
  <inkml:trace contextRef="#ctx0" brushRef="#br0" timeOffset="18604.07">27391 6262 1012 0,'0'0'0'0,"0"0"262"16,0 0-156-16,0 0-12 15,0 0-14-15,85 24-18 0,-51-18-7 16,-4-3-1-16,4 0-1 0,-1 1-24 15,-3-4-19-15,-3 2 1 0,-6-2-5 16,-5 0-6-16,-7 0 0 0,0 0 4 16,-2 0-35-16,-6 0-27 15,3 0-48-15,0 0-99 0,1 0-42 16,0-5-190-16,-3-2-256 0</inkml:trace>
  <inkml:trace contextRef="#ctx0" brushRef="#br0" timeOffset="18932.89">28039 5968 1269 0,'0'0'0'16,"0"0"152"-16,0 0-36 0,0 0-13 15,79-21-16-15,-41 19-18 0,2 0-12 16,8 2 0-16,-2 0-17 16,3 2-24-16,-8 0-15 0,-4 1 5 15,-12 1-6-15,-5-1 0 0,-13-1-63 16,-4 4-20-16,-3-1-86 0,-9 2-34 15,-8-1-52-15,-5-1-293 0</inkml:trace>
  <inkml:trace contextRef="#ctx0" brushRef="#br0" timeOffset="19133.4">28099 6066 879 0,'0'0'0'0,"0"0"244"15,-44 70-107-15,24-40-35 0,3 4-24 16,-3-1-9-16,2-1-25 0,8-1-13 16,-1-6-25-16,2-1 1 0,4-6-8 15,1-7-10-15,4-2-28 16,0-6-34-16,2-3-62 0,7 0-14 16,-2-12-5-16,4-2-99 0,-2-8-6 15,3 1-197-15</inkml:trace>
  <inkml:trace contextRef="#ctx0" brushRef="#br0" timeOffset="19293.84">28074 6117 657 0,'0'0'0'0,"0"0"300"16,0 0-170-16,0 0-29 15,0 0-25-15,60 38-20 0,-42-16-5 16,-7 3 8-16,-3 0-4 0,3 0-20 16,-6-3-18-16,-1 2-11 0,-4-4-7 15,0 0 2-15,-4-4-2 0,-1-3-111 16,-6-6 25-16,-3-2-71 0,0-5-138 15,-5 0-30-15</inkml:trace>
  <inkml:trace contextRef="#ctx0" brushRef="#br0" timeOffset="19435.28">27993 6329 969 0,'0'0'0'0,"0"0"307"16,0 0-192-16,0 0-33 0,85-26-39 15,-53 18-27-15,3-3-6 16,-3-1-7-16,5 1-6 0,-2-1-82 15,-8 2-62-15,-4 2-135 0,-11-2-42 16,-1 2-132-16</inkml:trace>
  <inkml:trace contextRef="#ctx0" brushRef="#br0" timeOffset="19607.56">28350 6130 750 0,'0'0'0'0,"0"0"359"15,0 0-265-15,0 0-16 0,0 0-1 16,0 0-13-16,0 61-19 0,4-42-2 15,-1 2-6-15,-3-3-27 0,0 0-8 16,0 0 4-16,0-1-12 16,0-5-88-16,0-4-18 0,0-2-61 15,-3-6-127-15,3-1-24 0,0-6-135 16</inkml:trace>
  <inkml:trace contextRef="#ctx0" brushRef="#br0" timeOffset="19890.58">28341 6149 684 0,'0'0'0'16,"0"0"255"-16,0 0-147 0,0 0-26 16,0 0-24-16,59-29-4 0,-38 26-4 15,0 1 7-15,0 2 1 16,-1-2-5-16,3 2-11 0,-2 2-1 16,-5 1 1-16,0 9-11 0,-4 0-13 15,-5 3 0-15,-7 2-5 0,0 5-3 16,-5 2 4-16,-13 0-5 0,-5 0-3 15,-5 1 0-15,-2-1-4 0,-4-2-4 16,2-1 4-16,6-6 5 16,1-5-5-16,6-6 3 0,5-2-2 15,3-2-6-15,9 0-37 0,2-2-16 16,0-4-92-16,9-4-58 0,0 2-140 16,7-3-545-16</inkml:trace>
  <inkml:trace contextRef="#ctx0" brushRef="#br0" timeOffset="23863.64">20625 7099 1202 0,'0'0'0'0,"0"0"145"15,0 0-84-15,0 0-24 0,0 0-24 16,0 0-1-16,0 0-7 0,30 60-2 15,-21-52 0-15,0-1-4 0,3-2 1 16,-3-1 0-16,4-2-101 16,-1-2 9-16,-3 0-43 0,3-4-124 15,-1-5-45-15,1-3-243 16</inkml:trace>
  <inkml:trace contextRef="#ctx0" brushRef="#br0" timeOffset="24004.9">21013 7043 873 0,'0'0'0'16,"0"0"278"-16,0 0-190 0,0 0-30 16,7 63-35-16,-5-48-15 0,-2 0-2 15,0 2-9-15,0 0-30 0,0-3-87 16,-2 1-106-16,-5-3-64 16,-6-1-108-16</inkml:trace>
  <inkml:trace contextRef="#ctx0" brushRef="#br0" timeOffset="24162.13">20877 7325 860 0,'0'0'0'0,"0"0"326"0,0 0-217 16,0 0-41-16,0 0-17 0,0 0 8 15,0 0-3-15,0 0-23 16,0 0-16-16,65 47-9 0,-54-45-11 16,-3 1 6-16,3-3-6 0,-2 0-93 15,1 0-10-15,-2 0-44 16,2-3-138-16,-3-6-79 0</inkml:trace>
  <inkml:trace contextRef="#ctx0" brushRef="#br0" timeOffset="24665.02">21717 7028 239 0,'0'0'0'0,"0"0"199"15,0 0-111-15,0 0 30 0,0 0-19 16,0 0 38-16,0 0-29 0,0 0 19 31,0 0-16-31,-18 2-29 0,16-3-11 0,2 1 1 0,0-1-27 0,0 1-18 16,11 0-18-16,-1 0 13 31,10 0 15-31,8-3 0 0,2 2-3 16,7-5 7-16,8 1 3 0,-1-2-9 15,0 0-3-15,-3 3-8 0,-6 3-15 16,-6 1-3-16,-10 0-12 0,-5 1 11 16,-3 1-5-16,-6 3 0 15,-1-1-70-15,-4 1-6 0,0 2-56 16,0 4-29-16,-13-4-56 0,1 0-201 15,-6-1-288-15</inkml:trace>
  <inkml:trace contextRef="#ctx0" brushRef="#br0" timeOffset="24947.96">21757 7166 1058 0,'0'0'0'0,"0"0"287"0,0 0-176 16,0 0-30-16,0 0-25 0,-60 79 3 16,43-46-2-16,-5 2-13 15,3 4-14-15,-1-2-16 0,1-1-5 16,1-5-2-16,8-4-8 0,-1-4 2 16,6-9 3-16,3-5-8 0,2-3-54 15,0-1-4-15,4-5-59 0,1-2 9 16,5-8 16-16,-1-3-29 0,2-4-3 15,-2-2-41-15,0-3 5 16,-4-3 28-16,2-4-25 0,2-3-131 16</inkml:trace>
  <inkml:trace contextRef="#ctx0" brushRef="#br0" timeOffset="25105.73">21710 7234 492 0,'0'0'0'0,"0"0"273"16,0 0-153-16,0 0-15 0,0 0 15 15,70 73-37-15,-59-47 4 16,1 0-14-16,-6 1-13 0,-1 2-15 15,-5-4-25-15,0 3-10 0,0-7-4 16,0-2-8-16,-5-3-3 0,-4-5-35 16,0-1-46-16,-5-5-50 0,3-4-68 15,-3-1-116-15,-2-4-59 0</inkml:trace>
  <inkml:trace contextRef="#ctx0" brushRef="#br0" timeOffset="25231.23">21653 7457 766 0,'0'0'0'0,"0"0"341"15,0 0-252-15,0 0 5 0,0 0-27 16,83-12-16-16,-53 7-8 0,0 1-27 16,4-1-8-16,-2 0-16 15,-6 1-145-15,-4-2-51 0,-3-4-220 16</inkml:trace>
  <inkml:trace contextRef="#ctx0" brushRef="#br0" timeOffset="25467.69">22071 7253 1006 0,'0'0'0'16,"0"0"285"-16,0 0-198 0,0 0-22 15,-62 49-22-15,49-26-14 0,-1 3 12 16,2 3 11-16,5-1-14 0,3 0-1 16,2-6-15-16,2 0-1 0,9-6-11 15,5-3-8-15,4-2 0 16,1-4 5-16,3-2-6 0,-1-4 1 15,0-1-4-15,2 0-54 0,-3-2-22 16,4-2-59-16,-2-4-107 0,1 4-141 16,-2-4-380-16</inkml:trace>
  <inkml:trace contextRef="#ctx0" brushRef="#br0" timeOffset="25702.92">22619 7001 1235 0,'0'0'0'0,"0"0"95"16,0 0-4-16,0 60 1 0,0-35-43 15,0 3-6-15,0-1-9 0,0-3-12 16,0 0-22-16,2-5 0 0,1-2 0 15,1-6-102-15,-4-2-5 16,3-6-28-16,-3-3-149 0,0-5-51 16</inkml:trace>
  <inkml:trace contextRef="#ctx0" brushRef="#br0" timeOffset="25922.61">22638 6980 904 0,'0'0'0'0,"0"0"326"0,0 0-213 15,0 0-39-15,80-24-20 0,-57 24-21 16,0 4 5-16,-4 4 1 0,-1 5-22 16,-2 3-7-16,-7 3-2 0,-6 3-3 15,-1 0 4-15,-2 2 2 16,-5-2-6-16,-6-3-1 0,-1 1 1 16,1-4-10-16,-3-1-25 0,0-3-26 15,3-6-46-15,-3-1-15 0,0-5-48 16,2 0-92-16,-3-4 1 0,0-3-29 15</inkml:trace>
  <inkml:trace contextRef="#ctx0" brushRef="#br0" timeOffset="26048.91">22642 7135 638 0,'0'0'0'0,"0"0"415"0,0 0-244 0,0 0-80 16,0 0-27-16,0 0-7 0,76-26-29 16,-57 23-16-16,-1 3-14 0,-6 0 4 15,-1 3-4-15,-7 2-180 16,-3 2-8-16,-2 0-112 0,-6 0-378 15</inkml:trace>
  <inkml:trace contextRef="#ctx0" brushRef="#br0" timeOffset="26190.79">22589 7239 900 0,'0'0'0'0,"0"0"315"16,0 0-196-16,0 0-42 0,0 0-25 15,62-15-33-15,-36 9-11 0,1 0-2 16,-1 3-11-16,1 1-54 0,-6 2-56 15,-7 0-109-15,-10 4-81 0,-4 3-153 16</inkml:trace>
  <inkml:trace contextRef="#ctx0" brushRef="#br0" timeOffset="26489.45">22511 7380 931 0,'0'0'0'0,"0"0"357"0,0 0-270 16,0 0-12-16,0 0-7 0,78-23-39 15,-39 16-6-15,-6-3 16 0,1 3-10 16,1 5-4-16,-6 0-20 16,-6 2 0-16,-9 0-1 0,-4 7-8 15,-6 4 8-15,-4 4 2 0,0 1-3 16,-9 1 15-16,0 2 4 0,-3-2-6 16,-1-1 4-16,3-2 1 0,1-4-5 15,4-2 1-15,3-4-8 0,2 1-12 16,0-2 5-16,3-3-1 15,6 0-2-15,2 0 1 0,3 0 4 16,2-1-5-16,-2-3-17 0,-1-2-28 16,2 1-42-1,1 2-31-15,-1-1-45 0,-3 1-86 0,-7-4-53 0,-3 3-121 16</inkml:trace>
  <inkml:trace contextRef="#ctx0" brushRef="#br0" timeOffset="26662.47">22614 7399 1068 0,'0'0'0'16,"0"0"210"-16,0 0-124 0,-11 64-14 15,11-36-20-15,-2 1-17 16,0 1-17-16,-3-1-4 0,3-2-15 16,-3-2 1-16,0-4 0 0,-1-6-177 15,-1-7 64-15,4-2-50 0,1-6-147 16,-2-2-92-16</inkml:trace>
  <inkml:trace contextRef="#ctx0" brushRef="#br0" timeOffset="26819.15">22582 7553 526 0,'0'0'0'15,"0"0"554"-15,0 0-408 0,0 0-43 16,0 0-11-16,65 16-16 0,-42 0-12 16,2 3-14-1,0-2-17-15,-4-3-12 0,-2 3-21 0,-3-5 0 16,-2 0 0-16,-3-4-99 0,1-6-31 15,-3-3-91-15,7 1-256 0,0-7-255 16</inkml:trace>
  <inkml:trace contextRef="#ctx0" brushRef="#br0" timeOffset="27149.29">23482 7302 1367 0,'0'0'0'0,"0"0"165"31,0 0-56-31,0 0-61 0,0 0-42 16,-64 48 0-16,40-26 0 16,-1 4-5-16,0-3 4 0,6-1 0 15,-1-2-9-15,4-4 5 0,2-2 4 16,4-1-7-16,4-8 2 0,4 1 0 15,2-4 0-15,0-2 2 16,6 0 2-16,4 0 11 0,6 0 15 16,4-3-5-16,3 1-15 0,3-1-1 15,3 2-3-15,1 1-9 0,0 0 4 16,-2 0 4-16,-1 4-10 0,-8 1-61 16,-3 0-28-16,-2-1-87 15,-2 0-48-15,4-3 10 0,-1-1-198 16</inkml:trace>
  <inkml:trace contextRef="#ctx0" brushRef="#br0" timeOffset="27369.56">23792 7245 967 0,'0'0'0'16,"0"0"146"-16,0 0-11 0,0 61-24 15,0-34-19-15,-6 3-15 0,5-1-10 16,-1 1-2-16,0-2-40 0,2-4-13 16,0 0-15-16,0-6 1 15,0-2-35-15,0-6-63 0,-4-6-11 16,3-3-15-16,-1-1-85 0,2-6-57 16,0-8-43-16,0-3-94 0</inkml:trace>
  <inkml:trace contextRef="#ctx0" brushRef="#br0" timeOffset="27730.93">23804 7252 689 0,'0'0'0'0,"0"0"280"0,0 0-90 15,73-23-72-15,-49 23-18 0,-2 0-2 16,2 4-44-16,-10 2-15 0,1 2-19 16,-5 2-11-16,-6-1-1 0,-4 4-5 15,0-4 4-15,-9 2 6 16,-3 3-10-16,-6-2 2 0,0-1-1 15,-1-1-8-15,5 0 3 0,-1-4 1 16,5 0 2-16,6-4-3 0,4-1 2 16,0 0-2-16,4 1-16 0,5-1 18 15,3 2-2-15,4-3 2 0,2 2 5 16,-1 3-10-16,-1 0 5 16,0 4 1-16,-2 0-4 0,0 3-3 15,-3-4 6-15,-4 4-2 0,-5 1 3 16,-2-2 2-16,-7 3-4 0,-7-1 0 15,-4 2 25-15,-3-5-14 0,-8 1-3 16,3 1-1-16,-1-5-10 0,4 0 4 16,4-1-2-16,-1-6-143 15,10 0 3-15,-1-7-71 0,6-2-234 16</inkml:trace>
  <inkml:trace contextRef="#ctx0" brushRef="#br0" timeOffset="27982.26">24271 7229 634 0,'0'0'0'0,"0"0"238"0,0 0-123 16,0 0 28-16,-60 75-40 15,51-46-8-15,-2 2-5 0,3 0-16 16,-3 0-21-16,2-1-10 0,0-4-21 15,0-2-12-15,6-8-12 0,1-5 0 16,2-1-55-16,0-8-66 0,0-2-11 16,4-6-82-16,6-8-145 15,-1-5-174-15</inkml:trace>
  <inkml:trace contextRef="#ctx0" brushRef="#br0" timeOffset="28138.84">24306 7253 810 0,'0'0'0'15,"0"0"352"-15,0 0-228 0,0 0-38 16,66 67-18-16,-57-41-5 16,3 2-8-16,-5-1-8 0,0-4-17 15,-1-1-18-15,-5-3-10 0,-1-3 2 16,-1-4-8-16,-10 1-113 0,-3-6-11 16,0-1-76-16,-6-4-66 0,1-2-85 15,-6 0-196-15</inkml:trace>
  <inkml:trace contextRef="#ctx0" brushRef="#br0" timeOffset="28280.45">24211 7435 882 0,'0'0'0'15,"0"0"262"-15,0 0-154 16,85-11-39-16,-57 8-26 0,4 3-32 16,-4-1-8-16,1-2-6 0,-6 0-185 15,-8-2-158-15,-4-1-372 0</inkml:trace>
  <inkml:trace contextRef="#ctx0" brushRef="#br0" timeOffset="28450.12">24561 7302 580 0,'0'0'0'15,"0"0"237"-15,11 61-121 0,-8-38-19 16,1 1-15-16,-2 1-47 15,-2-4-18-15,0-3-12 0,0-3-4 16,-2-5-2-16,2-1-185 0,-2-6-22 16,-2-3-114-16</inkml:trace>
  <inkml:trace contextRef="#ctx0" brushRef="#br0" timeOffset="28657.88">24619 7293 664 0,'0'0'0'0,"0"0"317"0,0 0-151 16,69 0-47-16,-47 9-21 0,-5 3-13 16,-1 2-19-16,-5 3-14 0,-4 1-15 15,-7 4-10-15,-2 1-7 0,-12 3-8 16,-5-1 0-16,-4 1-5 16,-7-5-14-16,-4-2-30 0,2-10-65 15,11-2-126-15,-2-7-196 0</inkml:trace>
  <inkml:trace contextRef="#ctx0" brushRef="#br0" timeOffset="29112.74">25071 7114 820 0,'0'0'0'0,"0"0"437"0,0 0-298 16,0 0-31-16,0 0-13 0,84 13-36 15,-53-10-25-15,-7 2-24 16,1-2-5-16,-2-1-1 0,-5 3-8 16,-9 2-65-16,-9-2-38 0,0 4-41 15,-13 0 8-15,-4-2-85 0,-5 1-86 16,-4-1-61-16</inkml:trace>
  <inkml:trace contextRef="#ctx0" brushRef="#br0" timeOffset="29270.51">25069 7270 521 0,'0'0'0'0,"0"0"342"0,0 0-192 0,-6 84-38 0,6-53-36 16,2 0-12-16,4 2-22 0,1-3-13 16,-2-2-15-16,2-6-7 0,-7-4-3 15,4-2-8-15,-1-9-24 16,1-5-33-16,-3-2-76 0,1-5-58 16,3-5-33-16,-5-5-114 0</inkml:trace>
  <inkml:trace contextRef="#ctx0" brushRef="#br0" timeOffset="29553.03">25109 7339 582 0,'0'0'0'16,"0"0"427"-16,0 0-238 16,0 0-56-16,68-33-44 0,-49 33-22 15,1 0-25-15,1 8-11 0,-2 3-23 16,1 0-3-16,-3 5 1 0,-4-1-7 16,-8 0-5-16,-5 1-39 0,-2-4-21 15,-6 3-4-15,-8-1-17 0,-2-3-89 16,-2-3-18-16,-1 2-38 15,0-1 11-15,-4-3 32 0,6 1-18 16,1-4 171-16,4-1 72 0,5 0 161 16,4-1-82-16,5-1-4 15,0 0 13-15,5 0 17 0,7 0-2 0,4 0-35 16,4-1-24-16,-1-3-31 16,1 2-14-16,1 0-18 0,0 2-9 0,-3 0-5 15,-4 0-6-15,-9 7-163 16,-5 1-30-16,-5 1-30 0,-11 5-69 15</inkml:trace>
  <inkml:trace contextRef="#ctx0" brushRef="#br0" timeOffset="29678.47">25140 7632 715 0,'0'0'0'0,"0"0"425"0,0 0-300 15,0 0-27-15,0 0 2 16,0 0-24-16,0 0-37 0,0 0-28 16,79-49-8-16,-45 25-6 0,-1-4-182 15,3 3 57-15,-4-6-71 0,-2 1-125 16,-2-1-78-1</inkml:trace>
  <inkml:trace contextRef="#ctx0" brushRef="#br0" timeOffset="29992.6">25444 7118 982 0,'0'0'0'16,"0"0"247"-16,0 0-172 0,0 0-41 16,0 0-23-16,0 0 10 15,0 0-1-15,0 0-9 0,81 16-4 0,-53-16-2 16,-1 0-4-16,-4 0-2 15,0-3 2-15,-7 2-1 0,-5-1 2 16,-10 2-1-16,-1 0 0 0,0 0-1 16,0 0 0-16,0 0 83 0,-1 3-18 15,1 7-11-15,-8 5-16 0,5 6-17 16,-1 8-6-16,3 3 3 16,1 5 6-16,-2 2 5 0,0 3-6 31,2 4-2-31,0-4-2 0,-2-1-15 0,2-2 1 0,0-10-2 0,0-1-6 15,0-7 6-15,0-7-6 0,-7-2-47 16,0-8-2-16,0-1-30 0,-7-2-58 16,2-1 22-1,-1-6-12-15,-3-5-96 16,0-4-34-16,-3-6-105 16</inkml:trace>
  <inkml:trace contextRef="#ctx0" brushRef="#br0" timeOffset="30102.36">25405 7424 1220 0,'0'0'0'16,"0"0"209"-16,0 0-107 0,62-7-48 16,-36 7-32-16,1 0-16 0,-1 3-5 15,3-1-2-15,-8-2-274 0,-3 0-275 16</inkml:trace>
  <inkml:trace contextRef="#ctx0" brushRef="#br0" timeOffset="30526.22">26210 6971 761 0,'0'0'0'16,"0"0"372"-16,0 0-213 0,0 0-24 16,0 0 23-16,0 0-49 15,0 0-32-15,0 0-27 0,51 75-18 16,-49-55-14-16,-2-2-12 0,0 0-1 16,0-3-1-16,0-4-3 0,0-3 0 15,0-3 0-15,0-3-2 0,0 0-15 16,5-2 6-16,-1 0-3 0,4 0 13 15,3-4 0-15,5 2 0 16,3-1-1-16,-4 0 2 0,4 3-2 16,1 0 0-16,-5 5 1 0,5 5 0 15,-4 6-4-15,-4 2 0 0,-5 3 1 16,-7 1-30-16,-3 0-20 0,-10 1-15 16,-4-1-5-16,-6 0-30 0,-2-1-49 15,-5-4-33-15,0-2-97 16,-7-8-203-16</inkml:trace>
  <inkml:trace contextRef="#ctx0" brushRef="#br0" timeOffset="30698.7">26079 7356 704 0,'0'0'0'0,"0"0"334"0,0 0-216 16,21 82-8-16,-17-46-10 0,-1 4-16 15,-3 0-8-15,0 0-4 0,-2-6-34 16,-1-4-26-16,-1-5-10 0,4-8 1 15,-1-8-6-15,-1-4-66 16,2-5-29-16,0-11-44 0,3-6-72 16,-1-4-35-16,3-9-82 0</inkml:trace>
  <inkml:trace contextRef="#ctx0" brushRef="#br0" timeOffset="30935.12">26242 7345 969 0,'0'0'0'16,"0"0"364"-16,70-9-260 0,-41 8-33 15,1 1-21-15,-2 1-23 16,0 6-12-16,-3 0 2 0,-2 2-10 16,-5 0-3-16,-6 3-1 0,-1 1-1 15,-6 1-4-15,-1 5 4 0,-4 2 15 16,0 3 5-16,0 6 0 16,0-3-10-16,0 4-6 0,-2-2 1 15,0 0-6-15,0-1-2 0,2-4-44 16,-3-7-25-16,1-2-45 0,-2-5-37 15,-1-4-72-15,0-4-123 0,-8-2-208 16</inkml:trace>
  <inkml:trace contextRef="#ctx0" brushRef="#br0" timeOffset="31201.73">26254 7513 967 0,'0'0'0'0,"0"0"278"0,0 0-175 15,62 4-44-15,-39 0-12 0,-2-1-27 16,-3 0-13-16,-4-3-5 0,-3 0-4 16,-6 0-116-16,-2 0-6 15,-3-3-58-15,0-1 11 0,0-2-11 16,-1-1-23-16,-1-2 58 0,-3 2 113 16,-3-2 68-16,7 5 159 0,-1 0-27 15,2 4 18-15,0-2-93 16,0 2-50-16,2 0-34 0,7 2-2 15,-1 2-5-15,5-4 0 0,1 0-274 16,5-4-137-16</inkml:trace>
  <inkml:trace contextRef="#ctx0" brushRef="#br0" timeOffset="31767.38">26728 7165 1097 0,'0'0'0'0,"0"0"220"16,0 0-176-16,0 0-23 16,0 0 21-16,67-4-2 0,-28 4-16 15,2 0-13-15,-4 0-5 0,-5 0-2 16,-9 0-5-16,-11 0 2 16,-1-1-1-16,-9 1-35 0,-2 0 12 0,-2 0 3 15,-14 5-32-15,-4 2 42 0,-3 0 9 16,0 4 1-16,2 3 0 0,-7 2 0 15,5 4 3-15,2 3 7 16,-1 4-1-16,7 1 8 0,7 4 6 16,5-7-9-16,3 1-7 0,11-6-1 15,6-3-2-15,3-4-2 0,3-7 5 16,3-4-5-16,3-2-4 0,-1-5-71 16,0-6-5-16,-5-6-76 15,-3 1 24-15,1 1 27 0,-2-2 0 16,-3 0 26-16,-2 2 41 0,-3 2 27 15,0 0 16-15,-6 7 36 0,0 3 53 16,-5 2-1-16,0 1-27 0,-5 4 18 16,-4 9-29-16,-9 0-24 0,-6 5-3 15,-3 5-12-15,-5-2-10 0,0-1-6 16,-7 3 1-16,2-4-6 16,0-3-37-16,4-1 5 0,8-4-11 15,5-6 11-15,4 0 34 0,11-4 1 16,3 4 0-16,2-5 50 15,6 0-12-15,11-1 35 0,6 1-19 0,4 0-11 16,5 0-6-16,3 0-9 16,-5-1-14-16,4-3-8 0,-1 2-1 15,1-1-4-15,-9 0-2 0,-6-1-96 16,-6-1-14-16,-8 2-85 0,-5-2-20 16,-5 3-48-16,-6-4-182 0</inkml:trace>
  <inkml:trace contextRef="#ctx0" brushRef="#br0" timeOffset="31939.61">26963 7295 645 0,'0'0'0'16,"0"66"338"0,0-24-197-16,-3 4 0 0,-3 0-48 0,3-1-15 15,3-4-18-15,-4-2-31 0,3-7-25 16,1-8-5-16,0-6-65 0,0-8-61 15,0-7-154-15,3-3-170 0</inkml:trace>
  <inkml:trace contextRef="#ctx0" brushRef="#br0" timeOffset="32206.05">27508 7076 1074 0,'0'0'0'0,"0"0"106"16,0 0 5-16,-69 92-15 0,41-53-4 16,-4-1-42-16,4 0-9 0,-2-3 13 15,7-2-27-15,0-5-21 16,3-4-6-16,6-6 0 0,2-4-39 15,5-6-36-15,7-4-32 0,0-4-32 16,0-2-111-16,8-8-85 0,8-7-100 16</inkml:trace>
  <inkml:trace contextRef="#ctx0" brushRef="#br0" timeOffset="32355.7">27478 7266 688 0,'0'0'0'0,"0"0"377"15,0 0-223-15,0 0-41 16,0 0-37-16,60 20-32 0,-46-16-36 16,0-4-3-16,-5 2-10 0,0 2-110 15,-7-3-76-15,-2 2-145 0,-11 0-139 16</inkml:trace>
  <inkml:trace contextRef="#ctx0" brushRef="#br0" timeOffset="32598.45">27347 7409 812 0,'0'0'0'0,"0"0"234"16,0 0-82-16,0 0-39 0,0 0-46 16,73 6-17-16,-50-6-17 15,3 0-12-15,-5 0-1 0,-1 0-9 0,-4 6-9 16,-6 5-3-16,1 3 2 16,-6 3 14-16,-5 3 13 0,-3 5 8 15,-8-4-13-15,1 4-13 0,-5-4-2 16,1-3-5-16,2-3-6 0,-1-3-34 15,-1-3-20-15,2-6-42 0,0-3 0 16,1 0-44 0,2-10-72-16,-2-1-65 0,4-4-77 0,6-3 44 15</inkml:trace>
  <inkml:trace contextRef="#ctx0" brushRef="#br0" timeOffset="32692.93">27381 7492 858 0,'0'0'0'15,"0"0"364"-15,0 0-286 0,0 0-1 16,-53 71-34-16,37-52-32 15,2 3-10-15,-4-5-2 0,7-5-117 16,2-5-263-16,6-7-518 0</inkml:trace>
  <inkml:trace contextRef="#ctx0" brushRef="#br0" timeOffset="33321.44">28095 7163 1152 0,'0'0'0'16,"0"0"294"-16,-65 27-187 0,38-9-48 16,4-1-28-16,4 1-12 0,8 0 1 15,1-5 3-15,6-1-14 16,4-1-9-16,4-4 0 0,10 2-2 15,2-5 8-15,5-3 2 0,4-1-11 16,3-4 3 0,2-3 0-16,-5-3-48 0,3 2 32 0,-8 1-5 0,-10 3 3 15,-1 1 1-15,-7 2 7 16,-2 1 13-16,-4 1-3 0,-8 6 0 16,-4 4-2-16,0 3 4 0,-3 3-3 15,3-1 2-15,2 2-1 0,-1-1-1 16,8 0 2-16,2-1 1 15,0-6-4 1,5-1 3-16,0 0 0 0,5-6-2 16,6-2 2-16,1-1 0 0,0 0-1 15,6-5-1-15,-2-1-1 16,-2 1-36-16,-3 2 30 0,-4 2 5 16,-2 1 0-16,-3 0 5 0,-2 0-4 15,2 1-9-15,-2 5 15 0,0 3-5 16,0 2 1-16,0 1 0 0,0 1 2 15,0-2-105-15,-2 1-2 0,2-5-95 16,-5-3-214-16,1-4-179 0</inkml:trace>
  <inkml:trace contextRef="#ctx0" brushRef="#br0" timeOffset="33493.94">27837 7558 901 0,'0'0'0'0,"0"0"279"0,0 0-169 16,16 75-50-16,-7-57-34 0,3-9-19 15,-3 1-2-15,2-6-10 0,-2-3-71 16,1-1-39-16,-1-5-90 0,2-4-112 16,-4-5 9-16</inkml:trace>
  <inkml:trace contextRef="#ctx0" brushRef="#br0" timeOffset="33634.94">27979 7554 280 0,'0'0'0'0,"0"0"526"0,0 0-406 0,0 0-1 16,0 0-20-16,0 0-38 0,0 0-17 15,53 62-24-15,-48-49-10 16,2-7-8-16,0-1-3 0,-3-4-36 16,1-1-53-16,2-2-128 0,0-8-96 15,-5-5-288-15</inkml:trace>
  <inkml:trace contextRef="#ctx0" brushRef="#br0" timeOffset="33854.81">28357 6910 1077 0,'0'0'0'0,"0"0"274"15,0 0-115-15,0 0-74 0,0 0-29 16,64 5-31-16,-46 5-17 0,-3-2-6 16,0 3-4-16,-5-2-52 0,-3 1-55 15,-7 2-59-15,0-3-11 16,-5 0-62-16,-7-3-127 0</inkml:trace>
  <inkml:trace contextRef="#ctx0" brushRef="#br0" timeOffset="33996.15">28308 7082 737 0,'0'0'0'0,"0"0"237"0,-7 77-124 16,7-42-53-16,0 1-8 0,1-2-9 15,3-1-19-15,-1-6-17 0,3-4-6 16,-1-2-2-16,0-6-70 0,-3-8-37 16,0-7-66-16,0-4-119 0</inkml:trace>
  <inkml:trace contextRef="#ctx0" brushRef="#br0" timeOffset="34169.05">28550 7139 767 0,'0'0'0'0,"0"0"392"0,0 0-292 16,0 0-44-16,0 0-26 0,60 69-13 16,-58-49-4-16,-2-1-6 15,-2 0-2-15,-10-2-10 0,-6-1-84 16,0-1-14-16,-1-5-106 0,-4-1-60 15,0-7-120-15</inkml:trace>
  <inkml:trace contextRef="#ctx0" brushRef="#br0" timeOffset="34309.8">28347 7297 771 0,'0'0'0'0,"0"0"258"0,0 0-134 16,67-19-60-16,-44 15-28 0,2 1-19 15,-1 2-9-15,1-1-6 16,-5 2-1-16,-5 0-2 0,-2 6-172 0,-8-1-50 15,-5 2-17-15,-7 4-19 16</inkml:trace>
  <inkml:trace contextRef="#ctx0" brushRef="#br0" timeOffset="34544.96">28410 7370 391 0,'0'0'0'0,"0"0"435"0,0 0-330 16,0 0-21-16,0 0 19 0,0 0-50 15,0 0-4-15,0 0-16 16,0 0-16-16,59-3-5 0,-49 3 2 15,-4 0 4-15,2 3 4 0,-1 8 2 16,-1 4-1-16,3 4 5 0,-6 5 4 16,-1-1-4-16,0 6 2 0,-1 1-9 15,1-1-12-15,0 2-5 16,2-6 0-16,-1 0-4 0,-1-4 0 16,-2-3-37-16,0-5-32 0,0-6-21 15,-2 0-10-15,-5-5-6 0,2-2-57 16,-4 0-40-16,-4-9-29 0,-2 1-212 15</inkml:trace>
  <inkml:trace contextRef="#ctx0" brushRef="#br0" timeOffset="34905.81">28247 7543 797 0,'0'0'0'0,"0"0"227"0,0 0-120 15,-1 63-45-15,1-45-14 16,3 0-11-16,1-3-6 0,3-2-7 15,-5-2-14-15,1-6-7 0,1-1-1 16,1-4-1-16,4-2-2 0,3-4-38 16,1-7 4-16,6-3-13 0,1-2 0 15,1 0-21-15,7 0-48 16,0-2 32-16,4 4 16 0,-2 0 14 16,4 3 36-16,-8 4 26 0,3 1 68 15,-4 1 42-15,-1 6 24 16,-1 1 3-16,-5 0-43 0,-4 7-30 0,2 1-22 15,-4 0-16-15,-3 7 2 0,4 1 8 16,-6 6 2-16,2 1-9 16,-6 1-10-16,-3 4-2 0,0-2 5 15,-3 0 3-15,-8-2 0 0,2-2-13 16,-2-3-6-16,-4-3-5 0,-3-1-6 16,-3-5-4-16,-2-1-103 0,-6-6-41 15,-1-3-182-15,4-1-274 0</inkml:trace>
  <inkml:trace contextRef="#ctx0" brushRef="#br0" timeOffset="35597.08">20730 8271 1122 0,'0'0'0'16,"0"0"239"-16,0 0-101 0,0 0-69 15,17 61-34-15,-4-44-8 0,-4 0-18 16,3-2-6-16,-3-1 3 0,3-1-3 15,-6 0-5-15,-3-3-37 16,-3 1-34-16,0-2-43 0,-5-1-73 16,-6 1-73-16,-5-5-123 0,-3 0-181 15</inkml:trace>
  <inkml:trace contextRef="#ctx0" brushRef="#br0" timeOffset="35753.66">20597 8538 935 0,'0'0'0'0,"0"0"227"15,0 0-110-15,0 0-58 0,0 0-27 16,-9 70 2-16,13-57-8 0,6-1-15 16,-1-2-6-16,5 1 0 0,-5-4-5 15,4 1 0-15,-5-5-95 16,3-1-17-16,-2-2-55 0,5 0-26 16,-2-9-51-16,-3 0-134 0</inkml:trace>
  <inkml:trace contextRef="#ctx0" brushRef="#br0" timeOffset="35941.94">20907 8525 722 0,'0'0'0'0,"0"0"298"15,0 0-166-15,0 0-44 0,0 0-19 16,14 65-11-16,-14-45-8 0,1 1 9 16,-1-3-27-16,0-4-22 0,4-3-5 15,1 1-3-15,-1-4-4 0,-1-2-4 16,1-3-62-16,3-3-59 0,2-4-92 15,1-6-132-15,1-3-350 16</inkml:trace>
  <inkml:trace contextRef="#ctx0" brushRef="#br0" timeOffset="36463.06">21865 8525 513 0,'0'0'0'0,"0"0"330"0,0 0-203 16,0 0 0-16,0 0-49 15,0 0-9-15,0 0-2 16,0 0-25-16,0 0-5 0,-42-30 2 0,29 30-7 15,-2 2-5-15,-3 8 7 0,-2 3-14 16,1 2-11-16,3 4 2 0,-2 6 5 16,2 0 0-16,4 3 21 0,5 0-1 15,7 0-14-15,4-2-3 16,11 0-4-16,3-6-8 0,5-2 5 16,4-3-3-16,6-4-2 0,1-3 2 15,-2-5-2-15,5 0-6 0,-9-3 1 16,-1-4-4-16,-6 0-36 0,-2-4-12 15,1 1-19-15,-6 0-39 0,-2-2-41 16,1 1-32-16,-8-3-46 16,2-1-106-16,-2-3-102 0</inkml:trace>
  <inkml:trace contextRef="#ctx0" brushRef="#br0" timeOffset="36632.04">22104 8590 879 0,'0'0'0'0,"0"0"281"15,0 0-171-15,-3 67-28 0,3-41-27 16,0 1-20-16,0 2 3 16,0-4-8-16,5-1-19 0,0-5-7 0,2-2-3 15,-1-5-2-15,-5-5-88 0,5-2-6 16,-3-5-58-16,1-3-77 16,-3-5-18-16,3-3-76 0</inkml:trace>
  <inkml:trace contextRef="#ctx0" brushRef="#br0" timeOffset="36962.82">22143 8727 283 0,'0'0'0'0,"0"0"628"16,0 0-445-16,0 0-61 0,0 0-8 16,69-46-37-16,-48 36-26 15,2 0-23-15,4 1-19 0,-2 0-7 16,-4 3 0-16,-4-3-4 0,-6 3-54 16,-2 4-12-16,-7-4 18 0,-2 2-7 15,0-2-23 1,0 1 23-16,-2-1 1 15,-2-4 35-15,3-2 21 16,-3 1 0-16,4 1 0 0,0 2 3 16,0 5 9-16,0 2 30 0,0 1-3 15,0 0 1-15,0 2 1 0,0 9 11 16,0 7-1-16,0 6 5 0,0 5-3 16,4 5-7-16,-3 2 12 0,5 1 6 15,-5 0-23-15,1-3-8 16,2-5-21-16,1-5-10 0,0-8 1 15,-3-6-6-15,0-5-47 0,0-1-52 16,-2-4-8-16,0-1 11 0,-2-8-74 16,-5-3-134-16,-2-4-160 0</inkml:trace>
  <inkml:trace contextRef="#ctx0" brushRef="#br0" timeOffset="37246.89">21731 8338 923 0,'0'0'0'0,"0"0"336"0,0 0-233 15,0 0-45-15,0 0 21 0,0 0 23 16,65 18-24-16,-22-13 7 0,6-2-24 15,6-2-19-15,2 0 4 16,-2 0-23-16,-6 1-20 0,1 0 4 0,-10-1-6 16,-4 1-2-16,-10 1-80 15,-6 3-19-15,-6 1-64 0,-2 2-111 16,-1-2-78-16,-1 0-262 0</inkml:trace>
  <inkml:trace contextRef="#ctx0" brushRef="#br0" timeOffset="37544.97">22683 8617 905 0,'0'0'0'15,"0"0"379"-15,0 0-273 0,0 0-36 16,0 0-21-16,0 0 0 0,69-1-19 16,-46 0-22-16,1-1-5 0,3 2-2 15,-6 0-2-15,-3 0-97 0,-9 0-61 16,-8 1-60-16,-1 2-87 0,-5 2-211 15</inkml:trace>
  <inkml:trace contextRef="#ctx0" brushRef="#br0" timeOffset="37666.01">22674 8754 866 0,'0'0'0'0,"0"0"269"0,0 0-162 16,0 0-2-16,0 0-65 0,74 12-30 15,-47-18-3-15,-1 0-3 16,4 1-8-16,-3-1-95 0,-1 2-118 15,-5-4-174-15</inkml:trace>
  <inkml:trace contextRef="#ctx0" brushRef="#br0" timeOffset="37969.57">23305 8461 970 0,'0'0'0'0,"0"0"315"15,-62 34-237-15,43-14-22 16,1 5 6-16,6 5-18 0,1 0 9 16,8 2 12-16,3-3-37 0,1-1-14 15,10-3-4-15,3-4-4 0,2-2-1 16,4-4 2-16,1-5-2 0,-2-1-3 15,4-3-4-15,2-6-22 0,1-1-23 16,-3-7-61-16,4-3-38 16,-8-3-52-16,1 1-168 0,-2-7-116 15</inkml:trace>
  <inkml:trace contextRef="#ctx0" brushRef="#br0" timeOffset="38157.58">23569 8458 1099 0,'0'0'0'0,"0"0"213"0,0 0-92 16,-2 81-25-16,4-48-31 0,1 3-11 15,4-2-18-15,-3-2-11 0,5-2-12 16,0-8-12-16,-1 2-2 16,1-7-49-16,-2-7-31 0,-1-4-41 15,1-6-65-15,-2-2-67 0,2-9-104 16</inkml:trace>
  <inkml:trace contextRef="#ctx0" brushRef="#br0" timeOffset="38455.69">23811 8499 774 0,'0'0'0'0,"0"0"364"16,0 0-244-16,0 0-34 0,0 0-35 15,0 0-10-15,-74 73-7 16,49-55-14-16,-3-4-11 0,3 1-2 15,-2-3-2-15,4-4-5 0,4-2 0 16,1 0 8-16,6-5-6 0,3 0 5 16,4-1 17-16,5 0-1 0,0 0 3 15,5 0 10-15,4 1-6 0,2 2-1 16,4 0-5-16,1 1 2 16,4 3 4-1,-1 3-9-15,8-1-11 0,-2 4 0 0,-1-3-8 0,3-1-2 16,-4-1 0-16,-4-1 3 0,-1-2-4 15,0-2-92-15,-8-3-8 0,-1 0-58 16,0 0-46-16,-9-3-45 0,0-7-119 16</inkml:trace>
  <inkml:trace contextRef="#ctx0" brushRef="#br0" timeOffset="38801.75">23167 8238 1099 0,'0'0'0'0,"0"0"362"0,0 0-220 16,0 0-13-16,66-12-52 0,-26 11-14 15,12 1-1-15,13 0-18 0,8 2-11 16,-1 2-14-16,6-3-9 16,-4 2-3-16,-8-2-7 0,-8-1 0 15,-14 2 0-15,-8-1-98 16,-12 5-39-16,-11-1-119 0,-13 4-185 0,0-1-273 15</inkml:trace>
  <inkml:trace contextRef="#ctx0" brushRef="#br0" timeOffset="44969.77">18248 8003 2 0,'0'0'1'0,"0"0"2"16,0 0-1-16,0 0 1 0,0 0-1 15,0 0-1-15,0 0-1 16,0 0 0-16,2-5 0 0,-1 5 0 16,-1 0-2-16,0 0 3 0,0 0-1 15,0 0 0-15,0 0 0 0,0 0 1 16,0 0-1-16,0 0 22 0,0 0-2 15,0 0-3-15,0 0-7 0,0 0-8 16,0 0-1-16,0 0 3 16,0 0-3-16,0 0-2 0,0 0-3 15,-1 0 3-15,1 0-23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  <inkml:channel name="T" type="integer" max="2.14748E9" units="dev"/>
        </inkml:traceFormat>
        <inkml:channelProperties>
          <inkml:channelProperty channel="X" name="resolution" value="1100.67188" units="1/cm"/>
          <inkml:channelProperty channel="Y" name="resolution" value="1936.58398" units="1/cm"/>
          <inkml:channelProperty channel="F" name="resolution" value="5.68611" units="1/deg"/>
          <inkml:channelProperty channel="T" name="resolution" value="1" units="1/dev"/>
        </inkml:channelProperties>
      </inkml:inkSource>
      <inkml:timestamp xml:id="ts0" timeString="2025-02-18T17:04:39.763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20477 9878 237 0,'0'0'0'0,"0"0"519"0,0 0-383 15,0 0-5-15,0 0-15 0,0 0-21 16,0 0-23-16,0 0-22 15,-20 8-15-15,24-2-4 0,5 5-7 16,-2 0 3-16,2 3-5 0,-2-2-15 16,-2 1-7-16,6-4 0 0,-4 2 7 15,5-6-56-15,-1 1-34 0,5-6-65 16,-1-1-164-16,1-11-103 0</inkml:trace>
  <inkml:trace contextRef="#ctx0" brushRef="#br0" timeOffset="157.12">20809 9821 1143 0,'0'0'0'0,"0"0"147"0,0 0-74 16,0 0-40-16,0 0-31 0,2 65-4 16,7-55-54-16,-4 1-35 0,-3 0-111 15,3-1-80-15,-5 0-145 16</inkml:trace>
  <inkml:trace contextRef="#ctx0" brushRef="#br0" timeOffset="313.68">20728 10092 790 0,'0'0'0'0,"0"0"332"0,0 0-223 16,0 0-11-16,0 0-39 0,0 0-19 15,0 0-20-15,0 0-6 16,64 34-12-16,-54-32-4 0,-1-1-44 15,0-1-57-15,-4 0-121 0,2-5-121 16</inkml:trace>
  <inkml:trace contextRef="#ctx0" brushRef="#br0" timeOffset="817.23">21457 9731 887 0,'0'0'0'0,"0"0"221"16,0 0-152-16,0 0-23 0,0 0 23 16,60 1 3-16,-27-2-12 0,6-1 4 15,7-1-8-15,0-1-14 0,2 0-5 16,-7 2-12-16,-8 2-18 16,-6-1-7-16,-8 1 0 0,-3 3 7 15,-9 1-10-15,-1 0 6 0,-3-2-3 16,-3-1-47-16,0 2-7 0,-9 0-26 15,1 5-46-15,-8 0-22 0,-4-1-112 16,-5-1-104-16</inkml:trace>
  <inkml:trace contextRef="#ctx0" brushRef="#br0" timeOffset="1005.15">21517 9839 794 0,'0'0'0'0,"0"0"205"15,0 0-90-15,-32 75-49 0,21-46-21 16,-1 3-6-16,-4 1-14 16,5 2-8-16,-1-2-6 0,1-3-9 0,-1-8-4 15,3-6-41-15,7-4-29 0,2-7-62 16,2-5-37-16,5 0-58 0,-1-15-197 16</inkml:trace>
  <inkml:trace contextRef="#ctx0" brushRef="#br0" timeOffset="1224.9">21582 9835 611 0,'0'0'0'0,"0"0"353"0,0 0-202 16,29 77-50-16,-24-47-4 0,0 2-31 16,4 1-16-16,-4-1-12 0,-1 0-16 15,-1-2-18 1,5-7-4-16,-7-1 0 0,1-7-60 0,0-5 0 0,-2-2 21 15,-4-4-19-15,-6-4-35 16,-1-7-46-16,0-1-43 0,-6-7 3 16,3 0 38-16,-4-2-17 0,-3-3-36 15,1 1 31-15</inkml:trace>
  <inkml:trace contextRef="#ctx0" brushRef="#br0" timeOffset="1366.43">21497 10051 25 0,'-12'-7'221'0,"7"3"37"16,3 1-73-16,2 3-24 0,3-1-72 0,10 0-32 15,5-2 49-15,6-1-27 16,8 0-15-16,2-6-7 0,5 3-14 15,0-5-23-15,-1 4-10 0,-2-1-9 16,-10 4-2-16,-4-2-128 0,-8 1 8 16,-2 1-97-16,-5-3 19 0,0 3-39 15,-7-6-175 1</inkml:trace>
  <inkml:trace contextRef="#ctx0" brushRef="#br0" timeOffset="1522.94">21842 9861 686 0,'0'0'0'0,"0"0"270"0,0 0-158 15,0 0-39-15,-3 69-19 0,3-43-6 16,0-1-3 0,0 2-6-16,0 0-15 0,0 1-17 0,3-5-8 15,-1-1 2-15,3-4-2 0,-1-7-185 16,-4-2 44-16,2-5-9 0,-2-4-40 16,0-3-3-16,0-7-146 0</inkml:trace>
  <inkml:trace contextRef="#ctx0" brushRef="#br0" timeOffset="1899.58">21871 9899 612 0,'0'0'0'0,"0"0"305"15,0 0-175-15,77-24-42 0,-50 23-37 16,0 1-8-16,-3 0-8 16,-4 7-10-16,-8 1-12 0,-3 3-2 15,-4-1-6-15,-5 4 2 16,0 0 12-16,-9 2-4 0,-3-1 3 0,-7 1 3 15,1 0-12-15,-2-4-4 0,1 3 20 16,5-8 0-16,1 2 6 16,5-3-1-16,4-5-14 0,4-1-11 15,0 0 0-15,9-4-10 0,2 1-15 16,4-4 30-16,7 1-7 0,-6 3-6 16,7 0 6-16,-2 3-2 0,2 0-6 15,0 6 10-15,-6 5-3 0,-2 1-3 16,-3 3 2-16,-7 2 9 0,-5 0-5 15,0 0 13-15,-9 0 3 0,-6 1 20 16,-5-2 0-16,-5-1-15 16,-3-2-16-16,-4-4 4 0,2 2-12 15,4-6-4 1,4-3 4-16,5 0 0 0,3-2-31 0,10 0-9 0,4-5-38 16,0-8-62-16,11 1-23 0,3-6-128 15,7-2-397-15</inkml:trace>
  <inkml:trace contextRef="#ctx0" brushRef="#br0" timeOffset="2182.28">22329 9907 948 0,'0'0'0'0,"0"0"356"0,0 0-285 16,0 0 31-16,0 0-41 0,60 6-34 16,-35-6-17-16,5 0 1 0,-5 0-10 15,-6 0-2 1,-3 2-82-16,-7 2-23 0,-4 1-52 0,-5 0-57 15,-2 1-106-15,-10 1-320 0</inkml:trace>
  <inkml:trace contextRef="#ctx0" brushRef="#br0" timeOffset="2338.92">22276 10081 657 0,'0'0'0'0,"0"0"296"16,0 0-201-16,0 0 10 0,60 1-25 15,-34-8-45-15,6 1-24 0,-3 2-8 16,-6 1 3-16,-2 2-12 0,-7-3-121 16,-2 2-54-16,2 2-95 0,-3-1-126 15</inkml:trace>
  <inkml:trace contextRef="#ctx0" brushRef="#br0" timeOffset="2574.6">22799 9793 1065 0,'0'0'0'0,"0"0"290"0,0 0-173 16,0 0-23-16,0 0-58 0,0 0-1 16,-42 75 1-16,28-43 1 0,1 1-10 15,1 3-14-15,0 0-9 0,-3-6 4 16,10-2-9-16,0-6-21 15,5-5-42-15,0-4-41 0,0-10-51 16,3-2 13-16,-1-1-48 0,3-11-111 16,1-5-65-16</inkml:trace>
  <inkml:trace contextRef="#ctx0" brushRef="#br0" timeOffset="2763.22">22792 9811 583 0,'0'0'0'0,"0"0"338"0,0 0-217 15,0 0-23-15,75 42-31 0,-60-22 2 16,1 1-7-16,0 4-18 0,-3 0-14 16,-3 2-19-16,-4-4-4 0,-5-2-4 15,-1-4-6-15,-10 0-68 16,-6-4 2-16,0-7-51 0,-7 0-61 16,3-4-24-16,-3 0-18 0,4-2-58 15</inkml:trace>
  <inkml:trace contextRef="#ctx0" brushRef="#br0" timeOffset="2888.74">22744 10024 394 0,'0'0'0'16,"0"0"338"-16,0 0-207 0,0 0-12 16,75-31-29-16,-47 23-24 0,4-1-17 15,-2 0-12-15,2 2-25 0,-6 0-10 16,-1 1-4-16,-5 1-72 0,-5-4-80 16,-2 1-6-16,-4 1-43 0,-4-4-150 15</inkml:trace>
  <inkml:trace contextRef="#ctx0" brushRef="#br0" timeOffset="3061.09">23082 9812 556 0,'0'0'0'16,"0"0"366"-16,0 0-236 0,0 0-21 15,0 0-13-15,6 71-25 16,-6-46-22-16,1 6-5 0,3 2-1 16,-1-2-15-16,3-2-18 0,-1 0-4 15,0-7-10-15,1-5-59 0,-1-4-5 16,-5-6-22-16,2-6-41 0,-2-1-23 15,0-5 7-15,0-9-76 16,2-2-42-16,-4-3-98 0</inkml:trace>
  <inkml:trace contextRef="#ctx0" brushRef="#br0" timeOffset="3280.79">23173 9856 436 0,'0'0'0'0,"0"0"330"15,0 0-189-15,65-17-38 16,-47 17-4-16,-2 5-42 0,-2 4-4 0,-4 3 9 15,-3 2-6-15,-1 3-6 16,-4 1 1-16,-2 5-7 0,-6 0-1 16,-1 0 10-16,-5 4-6 0,-8-2-13 15,4 0-3-15,-3-5-12 0,-1-6-10 16,3-3-7-16,3-4 3 0,1-3-10 16,6-4-94-16,2-3 5 15,3-8-53-15,-3-4-68 0,5 2-102 16,0-1-160-16</inkml:trace>
  <inkml:trace contextRef="#ctx0" brushRef="#br0" timeOffset="3562.74">22729 9637 908 0,'0'0'0'16,"0"0"293"-16,0 0-188 0,0 0 14 16,72 8 2-16,-28-8-42 0,9 1-9 15,6-1-1-15,3 0-16 0,0-1-12 16,-8-1-14-16,-8 1-14 0,-12 1-9 16,-11 0-7-16,-9 1 6 0,-5 1-2 15,-4 2-2-15,-5 0-18 16,0 1-28-16,0 1-66 0,-5 1-50 15,0-2-101-15,-1-3-331 16</inkml:trace>
  <inkml:trace contextRef="#ctx0" brushRef="#br0" timeOffset="4002.25">23684 9757 933 0,'0'0'0'0,"0"0"166"16,0 0-61-16,-11 76-26 0,11-43-31 15,-3 4-11-15,1-1-6 0,0 0-5 16,2-1-15-16,0-5-7 0,0-4-5 16,0-7-18-16,2-5-36 0,1-7-53 15,3-6-7-15,1-5-66 16,-2-9-91-16,2-6-105 0</inkml:trace>
  <inkml:trace contextRef="#ctx0" brushRef="#br0" timeOffset="4284.92">23733 9716 561 0,'0'0'0'0,"0"0"341"0,59-21-209 15,-35 19-29-15,-1-1-24 0,-1 3-28 16,-5 0-16-16,-4-1 2 0,-4 1-10 16,-1 0-10-16,-6 4-7 15,-2-2 1-15,2 4 8 0,-2 1 8 16,0 2 4-16,0 5-4 0,0-1-9 15,-2 5-5-15,0 3-2 0,2 4-2 16,0 4 3-16,0 1 0 0,0 0-10 16,-5 1 0-16,3-3 1 0,1-2-4 15,1-3-2-15,0-7-21 16,0-4-22-16,-2-1-4 0,-2-6-7 16,-1-5-36-1,-4 0-35-15,0-3-90 0,-5-6-98 0,2 0-116 0</inkml:trace>
  <inkml:trace contextRef="#ctx0" brushRef="#br0" timeOffset="4441.6">23703 9840 775 0,'0'0'0'0,"0"0"266"0,69-10-136 16,-42 9-45-16,-1 1-34 0,-1 0-40 15,-6 2-8-15,-10 2-6 16,-2 1-60-16,-3 5-20 0,-4 0-64 15,-11 1-2-15,-5 0-31 0,-7-3-149 16</inkml:trace>
  <inkml:trace contextRef="#ctx0" brushRef="#br0" timeOffset="4583.28">23673 9965 537 0,'0'0'0'15,"0"0"246"-15,69-2-147 0,-44-1-31 16,0 1-12-16,-6 2-27 0,-5-1-19 15,-3 5-9-15,-4 4-2 16,-7 1-59-16,0-3-56 0,-12 3-40 0,-4-1-124 16</inkml:trace>
  <inkml:trace contextRef="#ctx0" brushRef="#br0" timeOffset="4802.96">23528 10156 784 0,'0'0'0'15,"0"0"264"-15,0 0-137 16,0 0-13-16,87 7-30 0,-45-7 13 16,8 0-12-16,-1 0-2 0,-1 0 1 15,-2-1-37-15,-12 2-27 0,-6 1-15 16,-5 0-1-16,-7-2-2 0,0 0-4 16,-6 0-13-1,1 0-36-15,-4-6-37 0,-2 1-36 0,6 0-57 16,-2 0-181-16,3-2-260 0</inkml:trace>
  <inkml:trace contextRef="#ctx0" brushRef="#br0" timeOffset="5305.62">24451 9794 110 0,'0'0'0'0,"0"0"142"16,0 0-91-16,0 0 17 0,0 0 8 15,52-68-152-15,-47 61 152 0,-3 1 172 16,-2 4-119-16,0 2 33 0,0 0-28 15,-7 0-62-15,-2 6-11 0,-3 6-17 16,1 3-1-16,-5 6 5 16,4 6-3-16,1 2-15 0,4 1-11 15,3 1-12-15,3-3-3 0,1 0-2 16,7-6 0-16,3-4-3 0,6-3-1 16,2-2-3-1,1-7-24-15,1-3-24 0,-2-3-4 0,-3-1-23 0,0-8-63 16,-3-2-59-16,-1-2-91 0,-1-2-280 15</inkml:trace>
  <inkml:trace contextRef="#ctx0" brushRef="#br0" timeOffset="5510.32">24736 9733 941 0,'0'0'0'15,"0"0"346"-15,-10 70-240 16,6-33-27-16,-1 4-22 0,1 2-10 15,1-4-6-15,1 0-18 0,2-6-16 16,0-4-4-16,0-9-6 0,0-6-63 16,3-4-3-16,1-7-39 0,3-3-1 15,-7-6-43-15,2-10-54 0,0-1-34 16,-2-5-50-16,0 0-52 16,0-3 277-16</inkml:trace>
  <inkml:trace contextRef="#ctx0" brushRef="#br0" timeOffset="5808.78">24722 9931 234 0,'0'0'0'16,"0"0"380"-16,0 0-241 0,0 0 15 15,0 0-52 1,0 0-6-16,78-37-16 16,-52 32-16-16,1 0-9 0,1 2-20 15,-3-2-26-15,-5 3-5 0,-5-1-4 16,-4 1 0-16,-6-4-66 16,1 1-18-16,-5 0 4 0,-1-5-6 15,0 2-3-15,0-5 24 0,-1 1 23 16,-1-1 27-16,-2-2 15 0,4 6 0 15,-1 1 59-15,1 7 12 0,0 0 27 16,0 1 8-16,0 2-35 16,0 9-23-16,0 3-3 0,0 8 4 15,0 2-4-15,0 6-4 0,1 1-1 16,-1 0-4-16,0-1-6 0,2-2-18 16,0-1-6-16,0-4-7 0,1-4-18 15,-3-6-24-15,0-6-26 0,-5-2-10 16,-2-5-31-16,-4 0-56 15,1-4-25-15,-5-5-41 0,1-3-259 16</inkml:trace>
  <inkml:trace contextRef="#ctx0" brushRef="#br0" timeOffset="6076.08">24432 9533 840 0,'0'0'0'0,"0"0"219"0,0 0-132 16,0 0-19-16,0 0 18 0,58-11-7 16,-26 11 16-16,5-1 9 0,8 1-33 15,1 0-26-15,-2 5-17 0,-4 2-17 16,-1 0-3-16,-9 2-8 15,-3-1 0-15,-6 2 0 0,-3-2-91 16,-4 2-14-16,0-5-56 0,-7 0-141 16,2-3-173-16</inkml:trace>
  <inkml:trace contextRef="#ctx0" brushRef="#br0" timeOffset="6390.03">25331 9840 922 0,'0'0'0'0,"0"0"228"16,0 0-161-16,0 0-5 0,0 0-6 15,0 0-18-15,86 16-16 0,-52-16-11 16,-1 1-6-16,-1 2 0 0,-9-2-10 16,-7 5-157-16,-10 0-7 0,-5-3-143 15,-2 5-98-15</inkml:trace>
  <inkml:trace contextRef="#ctx0" brushRef="#br0" timeOffset="6531.15">25308 10032 698 0,'0'0'0'0,"0"0"358"0,0 0-279 16,0 0 32-16,74-4-55 0,-39 0-37 16,4-5-13-16,-2 5-4 15,-3 1 1-15,-2-4-6 0,-6 2-246 16,-4-1-82-16</inkml:trace>
  <inkml:trace contextRef="#ctx0" brushRef="#br0" timeOffset="6782.85">25982 9729 1022 0,'0'0'0'0,"0"0"238"0,0 0-124 15,0 0-34-15,-77 27-23 0,56-5-10 16,0 5-14-16,0 3-3 16,1 2 5-16,6 2-9 0,0-3-12 15,10 2-12-15,4-4 0 0,6-6 0 16,8-2-4-16,4-4-50 0,5-1 1 16,3-5-28-16,1-3-11 15,-4-5-21-15,0-3-77 0,-6-1-47 16,-1-6-80-16</inkml:trace>
  <inkml:trace contextRef="#ctx0" brushRef="#br0" timeOffset="6986.57">26128 9812 865 0,'0'0'0'15,"0"0"248"-15,0 0-171 0,0 0 41 16,0 61-58-16,0-32-21 0,-5-2-6 15,3 4-2-15,-1-5-4 0,-1 0-20 16,2-2-5-16,2-5 0 16,0-3-4-16,0-5-151 15,4-6 15-15,-2-5-125 0,3-2-63 0,6-9-253 16</inkml:trace>
  <inkml:trace contextRef="#ctx0" brushRef="#br0" timeOffset="7284.91">26307 9885 788 0,'0'0'0'0,"0"0"286"16,0 0-168-16,0 0-14 0,0 0-46 15,0 0-17-15,-73 69-10 0,54-61 0 16,0 3-2-16,-1-5-10 0,1-1-5 16,6 0 1-16,6-1 1 15,-2-3 6-15,9 0-3 0,-1-1-14 16,1 1-2-16,5 2 8 0,0-1-1 15,9 2 6-15,1-1 7 0,2 1 5 16,3-2 5-16,3 4-3 0,1-1-15 16,1-1-7-16,2 3-1 0,-3-1-9 15,-1 1 3-15,-7-1-2 16,-5 0-55-16,-4-3 7 0,-5-2-23 16,-2-1-47-16,-2 0 13 15,-7-4-48-15,-1-4-126 0,-3-1-44 0,-1-4-290 16</inkml:trace>
  <inkml:trace contextRef="#ctx0" brushRef="#br0" timeOffset="7505.35">25867 9531 1127 0,'0'0'0'0,"0"0"292"0,0 0-164 15,0 0-26-15,77-34 0 0,-31 29-13 16,7 3-34-16,4 2-4 0,1 0-11 16,1 11-26-1,-4-2-8-15,-13 1-8 0,-7 2-8 0,-10-2-16 0,-11 1-47 16,-8 1-31-16,-6-2-73 0,-4 0-147 16,-6-8-215-16</inkml:trace>
  <inkml:trace contextRef="#ctx0" brushRef="#br0" timeOffset="8197.04">20480 10930 1183 0,'0'0'0'0,"0"0"207"0,0 0-131 16,0 0-11-16,0 0-40 0,0 0-12 16,0 0-10-16,69 67-2 0,-60-57 5 15,0 0-12-15,-6 1-99 16,-3 0 26-16,-3 3-64 0,-9 0-68 15,-6-2-129-15</inkml:trace>
  <inkml:trace contextRef="#ctx0" brushRef="#br0" timeOffset="8338.07">20291 11221 959 0,'0'0'0'0,"0"0"290"0,0 0-192 0,0 0-33 0,0 0-36 16,74 46-19-16,-51-39-1 0,-3-1-11 15,-4 0-10-15,1 0-63 0,-1-2-92 16,-2-1-65-16,-5-3-101 16</inkml:trace>
  <inkml:trace contextRef="#ctx0" brushRef="#br0" timeOffset="8510.95">20705 11181 855 0,'0'0'0'0,"0"0"271"0,0 0-166 16,26 67-8-16,-24-46-13 0,-2-2-15 16,0 2-4-1,0-4-25-15,0-4-29 16,4-5-5-16,1-3-12 0,0-3-57 16,1-2-73-16,8-7-137 0,0-6-223 15</inkml:trace>
  <inkml:trace contextRef="#ctx0" brushRef="#br0" timeOffset="9295.81">21627 10976 318 0,'0'0'0'0,"0"0"620"16,0 0-471-16,0 0-69 15,0 0-12-15,0 0-15 0,0 0-22 16,-62 55-1-16,49-35-8 0,-3 0-5 16,-1-2 3-16,1 0-9 0,-2-4-1 15,7 0 16-15,1-6 10 0,3-4-2 16,1 0 5-16,1-4-6 15,5 0-12-15,0 0-3 0,2 0-19 16,10 0-1-16,1-1 4 0,4-3 10 16,5-3-11-16,1 3 5 0,0 0-9 15,1 1 2-15,3 3 2 0,-2 0 0 16,-1 0-3-16,-4 7 4 0,-1-4-4 16,-3 0 0-16,-7-1 4 0,-4-2-1 15,-1 0-2-15,-4 0 2 16,0 0 4-16,0 0-5 0,0-2 27 15,-2-6-19-15,-3-2-6 0,-2-3 7 16,-2-3-11-16,-2 0 1 0,-5-1 2 16,6-3 0-16,-4 3-3 0,-2 3 4 15,3 3-4-15,1 4-2 0,3 2 7 16,4 4-6-16,3 0-12 16,2 1-7-16,0 0-33 0,0 0-9 15,7 0-11-15,2 4-1 0,3-1-32 16,1-1-28-16,3 0-134 0,0-2-32 15,-2 0-270-15</inkml:trace>
  <inkml:trace contextRef="#ctx0" brushRef="#br0" timeOffset="9532.15">22003 10894 939 0,'0'0'0'0,"0"0"303"15,0 0-193-15,-17 60-38 16,8-34-14-16,-2 4-8 0,-3 3 10 16,3 4-6-16,-3 2-20 0,-2-2-11 15,7-1-16-15,-5-6-4 0,4-3 4 16,1-6-10-16,5-9-25 0,1-2-32 16,3-10-56-16,0 0-13 0,0-11-27 15,3-6-148-15,1-4-59 16,1-5-161-16</inkml:trace>
  <inkml:trace contextRef="#ctx0" brushRef="#br0" timeOffset="9846.19">21993 10924 691 0,'0'0'0'0,"0"0"256"0,0 0-113 16,63 30-53-16,-43-11 1 0,1 2-15 15,-2 0-30-15,-3 2 2 0,-3 0-22 16,-3 0-19-16,-3-5 0 15,-5 1-7-15,-2-2 0 0,-2-2 0 0,-8-1-56 16,-4-5-8-16,-4-2-40 0,-1 0-73 16,-4-5-14-16,0-2 2 15,1 0-49-15,-2-7-16 0,4-5 120 16,2-1 80-16,8 4 44 0,-1 1 20 16,9 2 296-16,1 4-16 0,1-5-112 15,3 4-32-15,11-5-36 0,2-1-23 16,6 3-23-16,2-2-16 0,8 4-12 15,0-2-8-15,2 1-13 16,1-1-2-16,-5 4-16 0,-2-2-24 16,-5 1-57-16,-7 0-110 0,-3-3-50 15,-6 2-102-15</inkml:trace>
  <inkml:trace contextRef="#ctx0" brushRef="#br0" timeOffset="10018.54">22325 10943 774 0,'0'0'0'0,"0"0"203"16,0 0-90-16,0 0-16 0,11 77-34 16,-6-48-25-16,-3 0-4 15,0-3-10-15,1-1-16 0,-1-4-2 16,0-3-11-16,0-1-46 0,-1-5-33 16,1-4-78-16,-2-6-40 0,0-5-75 15</inkml:trace>
  <inkml:trace contextRef="#ctx0" brushRef="#br0" timeOffset="10426.94">22364 10917 746 0,'0'0'0'16,"0"0"308"-16,76-11-175 0,-44 11-42 16,0 0-19-16,0 4-42 0,-8 4-21 15,-4 2 3-15,-6-2-10 16,-7 4 0-16,-5 1 7 15,-2 2 0-15,-11 3 6 0,-3 0 6 0,-9 1-9 16,-2-3-6-16,1-1 3 0,-1-4-4 16,5-1 7-16,5-6 9 0,2-1-6 15,10-3-6-15,3 0 1 0,0 0-10 16,1-1 0-16,6-3-2 16,4 2 2-16,3-5 0 0,-5 4 7 15,5 1-7-15,2 0 0 0,0 2 5 16,2 0-6-16,-2 7 0 0,5 6 2 15,-2 2 3-15,-5 2-4 0,-1 0 0 16,-11 1 7-16,-2-1-7 16,-4 2 14-16,-8-1 2 0,-4 0 6 15,-5 0 9-15,-4-4-12 0,-7-2-11 16,7-4 2 0,-3-3-11-16,3-3 0 0,6-2-9 0,1-1-45 0,6-6-19 15,3-2-36-15,5-3-41 0,4 2-61 16,4-2-107-16,8-2-285 15</inkml:trace>
  <inkml:trace contextRef="#ctx0" brushRef="#br0" timeOffset="10788.05">22957 10973 242 0,'0'0'0'0,"0"0"301"16,0 0-196-16,0 0-7 0,0 0 5 15,0 0-4-15,0 0-11 16,0 0-11-16,0 0-10 0,-20-42-9 16,8 43-1-16,0 4-7 0,-3 2-14 15,3 3-3-15,-2 1-11 0,1 3-3 16,-1 3 14-1,0 1-2-15,-2 1-9 0,4 5 7 0,3 0 1 0,2 0-1 16,3 3 4-16,4-4-5 16,6-2-10-16,6 1 1 0,8-3-7 15,10-3-3-15,1-3 1 0,8-4-7 16,4-6-2-16,-6-3 7 0,-3 0-16 16,-6-4-49-16,-7-4-13 0,-3-4-76 15,-4-1-12-15,-3 0-89 0,-3 2-240 16,-6 0-110-16</inkml:trace>
  <inkml:trace contextRef="#ctx0" brushRef="#br0" timeOffset="11416.8">23417 11036 855 0,'0'0'0'0,"0"0"365"0,0 0-208 16,0 0-62-16,69 0-27 16,-46-1-37-16,-2 1-24 0,-2 0 0 15,-1 0-9-15,-6 0-11 0,-1 2-41 32,-6-1-40-32,-1 4-1 0,-4-1-42 0,0 0-100 0,-13 1-35 0,-2 0-149 31</inkml:trace>
  <inkml:trace contextRef="#ctx0" brushRef="#br0" timeOffset="11574.01">23394 11179 744 0,'0'0'0'0,"0"0"355"16,0 0-234-16,0 0-16 0,0 0-45 16,0 0-4-16,72 13-1 15,-42-12-20-15,-1-1-10 0,-1 0-21 16,0 0-3-16,-7 0-2 0,1 3-117 15,-3-2-2-15,-3-1-86 0,-2 0-210 16,0 0-271-16</inkml:trace>
  <inkml:trace contextRef="#ctx0" brushRef="#br0" timeOffset="12123.58">24198 10999 767 0,'0'0'0'0,"0"0"355"0,0 0-253 16,0 0 2-16,0 0-48 0,0 0-38 15,0 0-1-15,0 0 6 0,-38 44 7 16,22-26-4-16,2 1-11 0,-4 2-6 15,0-3 7-15,-1 1 0 16,1-1-2-16,6-6 5 0,-6 0 3 16,9-2 0-16,2-4 4 0,3-4-7 15,4-2-9-15,0 0-4 0,0 0-8 16,0 0 0-16,8 0 4 0,2 0 2 16,3-1 0-16,1-3 2 0,2 2-6 15,1 0 0-15,3-2 4 16,-1 4-5-16,2 0 1 0,1-2 0 15,1 1 2-15,0 0-3 0,1 0 2 16,-2 0 0-16,2 0 0 0,-2-2 1 16,-1 0-4-16,-5 2 3 0,-4-3 3 15,-5 1-7-15,-1-1 3 16,-5 2 0-16,5 1 0 0,-6 0 1 16,0 0 7-16,0-5-1 0,-9-1-2 15,2-3 2-15,-4 1-5 0,0-6 0 16,-3 1 3-16,0-5-8 0,-5-3 5 15,1 0-1-15,0-1-2 16,2 4 0-16,6 4 1 0,1 1 0 16,2 4-3-16,5 6-15 0,0 0-31 15,2 2-33-15,0 2-51 0,6-1-22 16,1-1-19-16,2 2-103 0,-1 0-260 16</inkml:trace>
  <inkml:trace contextRef="#ctx0" brushRef="#br0" timeOffset="12557.65">24639 10847 877 0,'0'0'0'0,"0"0"281"0,0 0-176 16,0 0-23-16,0 0-43 0,-32 74 5 15,20-45 5-15,-2 6-19 0,-1 1-5 16,-1 0-9-16,1-1-10 0,-1-2-1 16,2-5-5-16,3-6 0 0,2-5 0 15,4-5-63-15,5-5 4 16,0-6-18-16,0-1-61 0,10-8-32 15,-3-7-38-15,4-3-126 0,1-3-169 16</inkml:trace>
  <inkml:trace contextRef="#ctx0" brushRef="#br0" timeOffset="12736.28">24644 10925 444 0,'0'0'0'0,"0"0"493"15,0 0-342-15,0 0-42 0,0 0-9 16,71 64-36-16,-57-39-16 0,2 2 3 15,-5-1-18-15,-4 1-14 0,0-3-12 16,-7 0-3-16,0-4-4 16,0-2 0-16,-9-2-110 0,-3-5 34 15,-3-6-64-15,1-3-78 0,-9-2-43 16,4-2-183-16</inkml:trace>
  <inkml:trace contextRef="#ctx0" brushRef="#br0" timeOffset="12862.03">24600 11110 591 0,'0'0'0'16,"0"0"247"-16,0 0-106 0,81-14-44 16,-54 11-25-16,5 2-33 0,-6-1-30 15,3 1-7-15,-5-1-4 0,-4 1-227 16,-2-2-70-16</inkml:trace>
  <inkml:trace contextRef="#ctx0" brushRef="#br0" timeOffset="13128.54">25074 10933 821 0,'0'0'0'0,"0"0"262"16,0 0-154-16,0 0-35 0,0 0-31 16,-62 31-15-16,46-17-14 0,4 4 4 15,-1-2 3-15,3 4 0 0,3 1 2 16,-2 0 12-16,7-1 3 0,2 0-11 15,4-2-4-15,6-2-9 16,8-2-1-16,0-4-3 16,6-2-3-16,3-3-4 0,3-4-4 0,4-1-89 15,-6 0 3-15,2-4-54 0,-5-3-70 16,-4 0-74-16,-5-1-222 0</inkml:trace>
  <inkml:trace contextRef="#ctx0" brushRef="#br0" timeOffset="13359.52">25361 10943 832 0,'0'0'0'0,"0"0"256"0,0 0-169 15,0 0 20-15,0 69-60 0,0-44-16 16,1 2 4-16,-1 1 4 0,4 1-11 15,-1 0-17-15,-1-3-7 0,2-1-3 16,-1-7-2-16,-1-6-48 16,0-2-2-16,-2-5-36 0,0-5-19 15,0 0-71-15,0-8-92 0,0-2-88 16</inkml:trace>
  <inkml:trace contextRef="#ctx0" brushRef="#br0" timeOffset="13615.69">25362 10937 570 0,'0'0'0'16,"0"0"268"-16,0 0-132 0,0 0-7 15,76-34-65-15,-53 32 2 0,4 1 22 16,0 2-19-16,-4 6-6 0,0 3-6 16,0 7-21-16,-4-2-11 0,-3 6 14 15,0 1-1-15,-6-3-11 16,-1 4-2-16,-3-1-3 0,-6 2 1 15,0-1-2-15,-7-1-5 0,-11-1-2 16,-3-1-2 0,-2-1-6-16,-6-2-6 0,3-6 0 0,3-6-128 0,-2 2-25 15,6 0-104-15,6-6-138 16,-1 4-415-16</inkml:trace>
  <inkml:trace contextRef="#ctx0" brushRef="#br0" timeOffset="14871.5">25897 10981 601 0,'0'0'0'0,"0"0"482"16,0 0-345-16,0 0-31 0,0 0-33 31,0 0-17-31,0 0 2 0,62-7 1 15,-41 4-17-15,2-1-18 0,3 4-15 16,-4 0-3-16,-3 0-5 0,-5 0 0 16,-1 0-2-16,-8 0-47 0,-2 0-28 15,-1 0-14-15,-2 4-4 16,-2 0-42-16,-6 1-22 0,-5 1-101 0,3 1-96 16,-8-1-83-16</inkml:trace>
  <inkml:trace contextRef="#ctx0" brushRef="#br0" timeOffset="15389.99">25893 11098 198 0,'0'0'0'0,"0"0"56"16,0 0-49-16,0 0 142 0,0 0-76 15,0 0-11-15,0 0 8 16,0 0-21-16,0 0-8 0,-9 1 6 16,9-1 2-16,0 0 6 0,0 0 11 15,0 0-10-15,0 0 7 0,0 0 7 16,0 0-16-16,0 0-13 0,0 0 10 16,0 0-10-16,0 0-8 0,0 0 3 15,0 0-9-15,0 0-3 16,0 0 2-16,0 0-1 0,0 0-1 15,0 0 4-15,0 0-4 0,0 0-2 16,0 0 6-16,0 0-7 0,0 0-2 16,0 0 1-16,0 0-7 0,0 0-3 15,0 0 0-15,0 0 3 16,0 0-5-16,0 0 3 0,0 0-1 16,0 0-4-16,0 0 7 0,0 0 4 15,2 0-2-15,0 0 0 0,3 0-2 16,-3 0-6-16,3 0-2 0,-1 0 2 15,1 0-7-15,2 0 0 16,4 0 3-16,3-1-4 0,-2 1 1 16,6 0 0-16,3-2 3 0,4 0-2 15,-2 0 1-15,2-1-3 0,3-1-3 16,-3 3-42-16,-2 0-39 0,2 1-62 16,-6 0-53-16,-5 2-80 0,0 0-251 15</inkml:trace>
  <inkml:trace contextRef="#ctx0" brushRef="#br0" timeOffset="16017.48">27114 10835 296 0,'0'0'0'0,"0"0"710"15,0 0-560-15,0 0-25 0,0 0-24 16,0 0-49-16,0 0-13 0,0 0 8 15,-53 59-8-15,37-31-5 0,0 1-15 16,0 1-14-16,2 0-5 16,-1-2 0-16,3-1 4 0,9-4-4 15,-1-5-3-15,4-4-37 0,0-5-19 16,0-2-27-16,2-6-2 0,1-1-38 16,4-6-48-16,4-6-23 0,-2-4-61 15,1-2-249-15</inkml:trace>
  <inkml:trace contextRef="#ctx0" brushRef="#br0" timeOffset="16347.87">27140 10842 537 0,'0'0'0'0,"0"0"548"15,0 0-367-15,0 0-65 0,0 0-55 16,64 1-8-16,-48 17 11 0,-2 6-22 16,-3 5-7-16,1-1-7 15,-9 2-18-15,1-1-7 0,0-1 3 16,-4-3-6-16,-2-1 0 0,-4-3-79 15,-4 0 21-15,-3-4-11 0,-4-7-15 16,-4-2-29-16,-1-6-44 0,-1 1-100 16,0-3 45-16,2-4-18 0,2-5-12 15,4-3 118-15,5-2 65 16,5 3 59-16,1-2 175 0,4 5 12 16,0-2 66-16,9-1-104 0,0 4 3 15,8-3-4-15,1 0-74 16,5 1-27-16,4-2 12 0,-3 1-24 0,8 1-21 15,-7 1-7-15,9 0-7 0,-10 0 0 16,-2 3-96-16,-5-2-18 16,-1 1-54-16,-7-1-53 0,0-4-21 15,-4 1-63-15,-3-3 174 0</inkml:trace>
  <inkml:trace contextRef="#ctx0" brushRef="#br0" timeOffset="16505.57">27393 10875 109 0,'0'0'107'16,"0"0"54"-16,0 0 65 0,0 0-70 15,0 0 6-15,0 0 20 0,0 0-80 16,0 0-38-16,0 0-14 0,12 17-7 15,-12 12-4-15,0 0 4 16,0 2-24-16,0 0-10 0,0-5-2 16,0-3-6-16,4-1-2 0,-2-8-91 15,-2-4 3 1,0-5-24-16,0-5-90 0,0-5-19 0,0-4-99 0,0-4-67 16,-2-4 337-16</inkml:trace>
  <inkml:trace contextRef="#ctx0" brushRef="#br0" timeOffset="16898.11">27437 10864 634 0,'0'0'0'16,"0"0"287"-16,0 0-121 0,68-13-73 0,-44 13-17 15,-1 0-4-15,2 3-41 16,-4 4-18-16,-5 1-3 0,-2-1-7 16,-12 3-2-16,-2-2 3 0,0 3-4 15,-9 1 0-15,-7 1 0 0,-3-1 6 16,-2 0-7-16,-1-2 2 0,5-1-1 15,-1-3 0-15,6-2 0 0,6-1 3 16,5-2-4-16,1-1 1 16,1 0-1-16,6 0-21 0,9 0 25 15,2 0-2-15,-2 0-2 0,0 2 2 16,0 1 9-16,-2 4 1 0,4 4 5 16,-4 2-4-16,-4 1-3 0,-1 2 13 15,-3-2-5 1,-6 0-4-16,0 2 8 0,-4-3 8 0,-12 0 4 15,-2 2 2-15,-3-3-19 0,-4 2-12 16,-3-4 1-16,3-2-5 0,4-1 0 16,0-6-50-16,5-1-11 0,2-5-17 15,9-5-15-15,1-3-37 0,6 4-40 16,7-6-89-16,7 0-9 16,3 0-177-16</inkml:trace>
  <inkml:trace contextRef="#ctx0" brushRef="#br0" timeOffset="17164.25">27917 10880 692 0,'0'0'0'16,"0"0"383"-16,0 0-244 0,0 0-15 15,0 0-65-15,0 0-22 0,0 0-11 16,-69-11-16-16,55 25-1 0,-2 4-1 15,1 7 3-15,0 2 6 16,4-1 16-16,2 2-5 16,7-5-14-16,2 1-7 0,7-6-6 0,4-3-2 15,5-1 2-15,3-7-3 0,4-1-35 16,-3-5-3-16,10-1-13 0,-7 0-7 16,2-5-35-16,-6 0-33 0,1-1-51 15,-3 0-74-15,-1 0-81 16</inkml:trace>
  <inkml:trace contextRef="#ctx0" brushRef="#br0" timeOffset="17384.45">28152 10904 661 0,'0'0'0'0,"0"0"346"0,0 0-236 15,0 0-27-15,0 0-14 16,0 0-26-16,2 69-12 0,-2-46-14 0,9 1 6 15,-8-1-10-15,1 0-7 0,0-2-2 16,-2-1 0-16,3-2-5 16,-3-4-20-16,0-7-21 0,0-2-38 15,0-5-43-15,0 0-75 0,2-5-22 16,-2-5-157-16,0-6 29 16</inkml:trace>
  <inkml:trace contextRef="#ctx0" brushRef="#br0" timeOffset="17588.46">28235 10858 525 0,'0'0'0'0,"0"0"281"16,60-22-135-16,-35 19 6 0,-2 1-47 15,-2 2 5 1,-1 4 2-16,-8 8-34 0,-3 6-26 0,-6 5 3 16,3 3 0-16,-10 6 0 0,4 0 3 15,-9 2-16-15,-7 1-13 0,-8-2-4 16,-6-2-12-16,0-1-7 0,-8-7 1 15,5-4-6-15,5-6-2 0,1-6-144 16,8-7-41-16,1-4-70 16,11-9-291-16</inkml:trace>
  <inkml:trace contextRef="#ctx0" brushRef="#br0" timeOffset="18121.77">26380 11074 715 0,'0'0'0'0,"0"0"420"0,0 0-267 0,0 0-83 16,0 0-18-16,0 0 62 15,67 9-36-15,-32-9-27 0,2 0 0 16,2-2-28-16,-3 2-18 0,-1 2 0 16,-3 0-5-16,-7 0 0 0,-6 0-75 15,-3 0-19-15,-2 1-52 0,-10 0-92 16,-3 2-139-16,-1-3-353 0</inkml:trace>
  <inkml:trace contextRef="#ctx0" brushRef="#br0" timeOffset="18592.18">26417 11329 752 0,'0'0'0'0,"0"0"263"0,0 0-157 15,0 0-46-15,0 0-15 0,0 0-18 16,0 0-6-16,0 0 9 0,0 0-11 15,1-3-4-15,12-2 11 16,3-1-8-16,0 0 3 0,1 2 16 16,3 2-10-16,-1-2-8 0,1 2-7 15,1 2-8-15,2 0-5 0,-4 3 2 16,-4 7 4-16,-7-1-7 0,1 1 3 16,-7 2-3-16,-2 1-9 15,-7 2 7-15,-9 3 3 0,2 1-1 16,-13 0 4-16,3 3-1 0,-3-3-2 15,-1-1 2-15,5-4 2 0,3-2-3 16,6-4 0-16,5-2 23 0,4-4-11 16,1-2 5-16,4 0-12 0,9 0 0 15,5-1 17-15,2-2 2 16,4 1-8-16,3 1-3 0,-2 1-7 16,2 0-2-16,-2 2 0 0,4 1-2 15,-4 1-3-15,-5 0 2 0,-2-4-2 16,-1 3-34-16,-6-3-32 0,-4 0-33 15,-1-3-14-15,-2-7-110 16,0-3-92-16,0-2-148 0,-2-1 215 16</inkml:trace>
  <inkml:trace contextRef="#ctx0" brushRef="#br0" timeOffset="18937.07">26564 10601 302 0,'0'0'0'16,"0"0"367"-16,0 0-207 0,0 0-37 16,0 0 5-16,0 0-14 15,0 0-28-15,0 0-13 0,-2-7 0 16,-2 12-20-16,1 4-6 0,-1 7 17 16,1 6-16-16,1 4-15 15,2 6-13-15,0 1-13 0,0 5-8 0,3-1 2 16,3-3-2-16,3 0-145 0,-6-3-71 15,4-2-133-15,-3-3-356 16</inkml:trace>
  <inkml:trace contextRef="#ctx0" brushRef="#br0" timeOffset="23472.79">5699 10205 359 0,'0'0'0'0,"0"0"0"16,0 0 225-16,0 0-193 0,0 0 15 15,0 0-10-15,0 0-17 16,0 0-9-16,0 0-2 0,-1 1-1 15,1-1 3-15,0 0-2 0,0 0-2 16,0 0-3-16,0 0-3 0,1 0-2 16,3-1-41-16,-1-1-69 0,1-3-173 15</inkml:trace>
  <inkml:trace contextRef="#ctx0" brushRef="#br0" timeOffset="28625.39">5268 8369 604 0,'0'0'0'15,"0"0"349"-15,0 0-189 0,0 0-71 16,0 0-31-16,0 0-17 0,0 0-7 15,0 0-20-15,-2 1-6 0,2-1 4 16,0 0-11-16,0 0-2 0,0 0 2 16,0 0 4-16,0 0-6 15,0 0 2-15,0 0-4 0,0 0-10 16,0 0-34-16,5 1-51 0,-3 0-129 16,0-1-175-16</inkml:trace>
  <inkml:trace contextRef="#ctx0" brushRef="#br0" timeOffset="29472.74">10336 10707 272 0,'0'0'0'0,"0"0"29"16,0 0-29-16,0 0 0 0,0 0 83 15,0 0-29-15,0 0 36 16,0 0-32-16,0 0-11 0,3 1 6 15,-3-1-1-15,0 3 1 0,0-3-7 16,0 0-26-16,0 0-15 0,2 0-6 16,-2 0 2-16,2 2-2 0,-1-2-222 15,-1 2-174-15</inkml:trace>
  <inkml:trace contextRef="#ctx0" brushRef="#br0" timeOffset="30509.18">20399 12098 762 0,'0'0'0'0,"0"0"396"16,0 0-231-16,0 0-34 0,0 0-61 0,0 0-38 15,0 0-6-15,0 0-5 0,5 35-8 16,4-24-6-16,-2 0-7 0,-5-5 0 16,10-2 4-16,-5 2-5 15,8-2-91-15,0 0-6 0,0-4-71 16,-3-2-75-16,6-7-109 0</inkml:trace>
  <inkml:trace contextRef="#ctx0" brushRef="#br0" timeOffset="30650.25">20726 12041 793 0,'0'0'0'0,"0"0"300"15,0 0-198 1,0 0-46-16,0 0-29 0,0 0-22 0,25 70-3 0,-20-58-4 16,-1-3-132-16,-2 3-59 0,-2-1-108 15</inkml:trace>
  <inkml:trace contextRef="#ctx0" brushRef="#br0" timeOffset="30823.02">20632 12378 808 0,'0'0'0'0,"0"0"316"0,0 0-171 16,0 0-47-16,0 0-27 0,0 0-15 15,0 0-21-15,61 52-21 0,-53-47-14 16,-1-3 0-16,2 0 0 0,-2 0-100 31,0 0-6-31,2-2-69 0,-2 0-176 0,-1 0-121 0</inkml:trace>
  <inkml:trace contextRef="#ctx0" brushRef="#br0" timeOffset="31294.84">21414 12057 726 0,'0'0'0'0,"0"0"387"0,0 0-250 15,0 0-50-15,0 0-33 0,0 0 18 16,0 0-7-16,83-16-19 0,-51 14 5 16,7 2-2-16,5-2-14 15,2 2-9-15,7-1-7 0,-3-2 0 16,-6 2-4-16,-7-1-13 0,-10 2 1 16,-8 0-2-16,-8 0-2 0,-6 3-22 15,-5 0-31-15,0 0-54 0,-2 2-18 16,-12 4-9-16,-2-1-177 0,-7-1-129 15</inkml:trace>
  <inkml:trace contextRef="#ctx0" brushRef="#br0" timeOffset="31530.19">21471 12193 973 0,'0'0'0'15,"0"0"223"-15,-39 62-86 0,23-35-37 16,0 0-47-16,-2 3-19 0,4 2-9 16,-3-2-6-16,6-3-4 0,0-3-10 15,6-5-9-15,3-7-19 16,2-1-47-16,2-7-45 0,0-4-9 16,3 0-25-16,6-10-36 0,-4-5-30 15,3-3-48-15,-3-1-115 0,-1-2 337 16</inkml:trace>
  <inkml:trace contextRef="#ctx0" brushRef="#br0" timeOffset="31718.96">21474 12180 734 0,'0'0'0'0,"0"0"286"16,0 0-150-16,38 61-33 0,-30-30-7 16,3 4-23-16,-4 2-16 0,-5-2-19 15,0-2-16-15,1-1-13 0,1-1-8 16,-1-5-2-16,-3-4-50 0,0-5-32 15,-9-4 2-15,2-5-45 16,-3-7-96-16,-3-1-79 0,-3-8-264 16,2-5 446-16</inkml:trace>
  <inkml:trace contextRef="#ctx0" brushRef="#br0" timeOffset="31844.54">21402 12411 853 0,'0'0'0'0,"0"0"306"0,0 0-184 15,83-1-52-15,-46-3-29 0,-3-2-29 16,-1-1-8-16,-3 2-8 0,-7-1-167 16,-3-3-65-16,-4 2-232 0</inkml:trace>
  <inkml:trace contextRef="#ctx0" brushRef="#br0" timeOffset="32220.83">21655 12248 776 0,'0'0'0'0,"0"0"252"16,0 0-141-16,81-32-35 0,-53 23-27 16,3 1-33-16,-7 2-10 15,-1 3-11-15,-3 2-38 0,-13 1-32 16,-4 0-76-16,-3 3 17 0,0 2 9 16,-10 5 12-16,-4-2 25 15,-2 2 43-15,-2-3 42 0,6 0 6 16,-3 1 77-16,3 0 22 0,3 2 8 15,0-1-7-15,8 3-31 0,-3 5-19 16,2-2-3-16,2 4 1 0,0 1-8 16,0 3-13-16,0 2-4 0,0-2-4 15,0 3-3-15,0-4-2 0,4-1 0 16,-2-3-9-16,-1-5-3 0,5-7 11 16,-1 1 11-16,0-4 8 15,2-3 2-15,4 0-6 0,1 0-8 16,-1-7-7-16,7 3-6 0,-4-1-11 15,4-1 2-15,-3 1 1 0,-2 0-2 16,1 3-126-16,-7-2 21 0,2-1-106 16,-6 4-54-16,-3-5-119 0,0 3-36 15</inkml:trace>
  <inkml:trace contextRef="#ctx0" brushRef="#br0" timeOffset="32393.25">21738 12374 806 0,'0'0'0'0,"0"0"272"0,0 0-154 16,0 0-1-16,78 4-42 0,-46-5-27 15,-2 1-34-15,-2 0-11 0,-3 0 1 16,0 0-8-16,-10-2-158 0,1 0-31 16,-1 1-117-16,-5-1-314 15</inkml:trace>
  <inkml:trace contextRef="#ctx0" brushRef="#br0" timeOffset="32581.8">22145 12286 1089 0,'0'0'0'0,"0"0"237"0,0 0-145 16,0 0 1-16,62-9-64 0,-38 5-23 15,1-1-12-15,-2 3-54 0,-3 1-32 16,-6 1-107-16,-4 0-130 16,-6 2-171-16</inkml:trace>
  <inkml:trace contextRef="#ctx0" brushRef="#br0" timeOffset="32738.45">22143 12446 881 0,'0'0'0'15,"0"0"247"-15,0 0-148 0,0 0-22 16,71-5-43-16,-45-1-18 0,4 0-12 16,-1 1 1-16,1 0-10 0,-4 1-166 15,1-1-78-15,-1 4-22 0</inkml:trace>
  <inkml:trace contextRef="#ctx0" brushRef="#br0" timeOffset="32943.12">22605 12199 1102 0,'0'0'0'0,"0"0"139"16,-2 63-19-16,0-34-21 0,2 1-43 16,0 0-14-16,0-6-9 0,2 1-11 15,1-3-16-15,-1-5-12 0,5 1-49 16,-3-11-27-16,-2-1-43 0,-1-3-28 15,1-4-87-15,0-9-115 16,-2-1-225-16</inkml:trace>
  <inkml:trace contextRef="#ctx0" brushRef="#br0" timeOffset="33162.73">22647 12215 743 0,'0'0'0'0,"0"0"323"16,0 0-174-16,78-12-52 0,-53 12-31 15,0 5-14-15,-1 2-20 0,-6 6-20 16,-4 2-4-16,-7 3 0 0,-5 3 2 16,-2 4-7-16,-7 1 6 0,-9 0 6 15,-5 1-2-15,-2-3-6 16,0 1 0-16,-2-8-10 0,4-5 1 16,3-1-30-16,7-9-64 0,3-2-32 15,8-1-107-15,0-13-219 0</inkml:trace>
  <inkml:trace contextRef="#ctx0" brushRef="#br0" timeOffset="33366.96">22890 12153 746 0,'0'0'0'16,"0"0"340"-16,0 0-200 0,84 0-33 15,-54-3-48 1,1 1-35-16,-5 2-21 0,-1-2-1 0,-7 0-4 16,-6 2-86-16,-5 3-26 0,-7 3-40 15,-7 2-39-15,-5-3 15 0,-6 4-75 16,-2-4-186-16</inkml:trace>
  <inkml:trace contextRef="#ctx0" brushRef="#br0" timeOffset="33539.81">22934 12212 257 0,'0'0'0'0,"0"0"404"0,0 0-256 16,0 0-21-16,-2 75-9 0,4-46-32 16,1 2-21-16,1 4-6 15,-1 1-24-15,-1 1-6 0,0-1-19 16,0-3-8-16,-1-5-3 0,1-8-60 16,2-6-9-1,-1-6-7-15,-1-6-81 0,0-2-35 0,3-7-31 0,-3-3-291 16</inkml:trace>
  <inkml:trace contextRef="#ctx0" brushRef="#br0" timeOffset="33728.28">22967 12394 761 0,'0'0'0'0,"0"0"287"16,0 0-149-16,64-11-39 0,-41 10-25 15,5-2-6-15,-3-3-8 16,-2 4-10-16,0-4-39 0,-9 3-9 15,0 1-4-15,-3-1-94 0,-11 3-1 16,0-3-24-16,-7 3-133 0,-4-1-111 31</inkml:trace>
  <inkml:trace contextRef="#ctx0" brushRef="#br0" timeOffset="33979.5">22569 11987 841 0,'0'0'0'0,"0"0"302"0,0 0-134 0,69-27-36 16,-37 19-8-16,9 2-27 0,7 0-2 15,5 1-17-15,2 4-24 0,1 1-9 31,-3 2-22-31,-7 5-13 16,-9 1-2-16,-8 1-9 0,-8-2 2 16,-9 4 3-16,-5-2-7 0,-3-2-29 15,-1 3-17-15,-3 0-107 0,0-2-66 16,0-4-108-16,2-4-636 0</inkml:trace>
  <inkml:trace contextRef="#ctx0" brushRef="#br0" timeOffset="34403.91">23792 12039 1204 0,'0'0'0'0,"0"0"154"0,0 0-68 16,-16 60-21-16,14-27-25 0,0-1-9 16,2 3-5-16,-3 1 7 0,3-3-19 15,-2 0-9-15,2-5-1 0,0 0-8 16,0-8-89-16,0-4 2 0,2-4-40 16,-2-7-22-16,0-5-47 15,0-1-84-15,-2-14-105 0,-2 3 164 16</inkml:trace>
  <inkml:trace contextRef="#ctx0" brushRef="#br0" timeOffset="34686.78">23816 12076 432 0,'0'0'0'16,"0"0"379"-16,0 0-201 0,73-19-45 16,-50 19-46-16,0-2-1 0,0 2-25 15,-5 0-14-15,-4 2-17 0,-4 2-13 16,-4 2-6-16,-3 0-6 0,-3 0 5 15,2 4 2-15,-2-2-4 16,0 6 8-16,-2 3 1 0,-1 1-15 16,-3 2 5-16,6 7 2 0,0 0-10 15,0 6 2-15,0 1 12 0,0 0-14 16,6-1 2-16,-5-1 5 0,1-7-11 16,2-2-31-16,-4-4 1 0,0-10-32 15,0 4 17-15,-6-9-6 0,-2-3-61 16,-1-1-27-16,-2-1-59 15,-1-7-104-15,-2-5-78 0,-2-4 289 16</inkml:trace>
  <inkml:trace contextRef="#ctx0" brushRef="#br0" timeOffset="34843.91">23820 12232 895 0,'0'0'0'0,"0"0"197"0,0 0-82 16,72-18-35-16,-45 14-37 0,1 4-27 15,-8 0-8-15,-10 1-16 0,-1 3-48 16,-5 2-33-16,-4 3-80 0,-7 0-49 16,-7 2-38-16,-6 1-213 15,-1-2 397-15</inkml:trace>
  <inkml:trace contextRef="#ctx0" brushRef="#br0" timeOffset="34984.94">23781 12348 424 0,'0'0'0'0,"0"0"478"15,0 0-335-15,65-14-44 0,-40 6-35 16,2 3-14-16,3 2-30 0,-2 2-10 16,-3 1-11-16,-6 0-27 0,-6 4-48 15,-10 1-110-15,-3 3-55 0,-5 1-173 16,-11-1 74-16</inkml:trace>
  <inkml:trace contextRef="#ctx0" brushRef="#br0" timeOffset="35204.55">23652 12529 1096 0,'0'0'0'0,"0"0"174"0,0 0-40 16,74 3-42-16,-37-3-13 0,4-5-7 16,9 1-6-16,-1-2 8 0,1 4-21 15,-8-1-23-15,-8 3-18 0,-11 0-16 16,-7 0 7-16,-8 0-6 0,0 0-62 15,-5 0-25-15,-1 0-29 0,-2-2-124 16,0-4-83-16,0 0-405 16</inkml:trace>
  <inkml:trace contextRef="#ctx0" brushRef="#br0" timeOffset="35644.82">24747 12122 858 0,'0'0'0'0,"0"0"292"0,0 0-187 16,0 0-11-16,0 0-27 0,0 0-17 15,-73 39-10-15,61-16-7 0,-4 4-1 16,7 3-17-16,0 1-3 0,6 2 0 15,3 1-6-15,0-2 3 0,9-3 0 16,1-10-13-16,3-2 8 16,3-5 0-16,3-2-8 0,2-6-25 15,0 0 2-15,-1-4-45 0,-1-4-2 16,-6-1-21-16,1-8-90 0,-5-2-34 16,1 0-29-16,-1-5-189 0,2 0 225 15</inkml:trace>
  <inkml:trace contextRef="#ctx0" brushRef="#br0" timeOffset="35833.12">24927 12154 799 0,'0'0'0'15,"0"0"358"-15,0 0-246 0,-10 90-27 0,6-54-9 16,1 1-23-16,1 0-6 0,-2-2-13 16,4-3-14-16,-3-6-11 15,3-2-15-15,0-8-32 0,2-3-26 16,-1-6-37-16,1-7-5 0,2 0-36 15,-1-10-86-15,1-4 6 0,-4-2-63 16,1-1-4-16,-1-5 230 0,0 0 6 16</inkml:trace>
  <inkml:trace contextRef="#ctx0" brushRef="#br0" timeOffset="36131.33">24927 12336 235 0,'0'0'0'16,"0"0"528"-16,0 0-329 0,0 0-22 16,0 0-45-16,66-49-33 0,-45 44-17 15,2-3-7-15,2 5-23 0,-4-3-29 16,4 2-14-1,-4-1-9-15,-3-1 0 0,-6 5-26 0,-3-2-26 16,-6 0 2-16,1 0 8 0,-4-1-9 16,0 0 21-16,-2-5 5 0,-1-2-8 15,1 0 24-15,0-1 12 0,-3 0-6 16,5 1 5-16,0 7 19 0,0 3 10 16,0 1 6-16,0 0-2 15,0 5-23-15,0 9 8 0,-2 5 28 16,2 9-12-16,0 1-5 0,0 5 4 15,0 2-3-15,0-1-1 0,0 0-12 16,-2-4-17-16,2-6-2 0,0-6 0 16,0-8-55-16,0-2-2 0,-2-3-11 15,-1-6-45-15,-1 0 6 16,-3 0-44 0,-2-4-132-16,-1-7-83 0</inkml:trace>
  <inkml:trace contextRef="#ctx0" brushRef="#br0" timeOffset="36383.06">24651 11980 943 0,'0'0'0'15,"0"0"308"-15,0 0-217 0,0 0 41 16,0 0-17-16,82 14-23 15,-40-11-10-15,6-2-21 0,1 0-10 16,3 1-21-16,-3 1-19 0,-6 2 1 16,-6 0-18-16,-11-2 0 0,-4 3-13 15,-10 0-52-15,-3 2-19 0,-7-3-37 16,1 3-111-16,-1-1-72 0,-2-4-234 16</inkml:trace>
  <inkml:trace contextRef="#ctx0" brushRef="#br0" timeOffset="36730.04">25546 12268 1058 0,'0'0'0'0,"0"0"281"16,0 0-161-16,0 0-13 15,64-9-61-15,-37 5-43 0,4 4 2 16,-4 0-1-16,-2 0-8 0,-6 0-157 31,-6 2 0-31,-8 3-190 0,-5 0-116 16</inkml:trace>
  <inkml:trace contextRef="#ctx0" brushRef="#br0" timeOffset="36871.3">25516 12429 920 0,'0'0'0'0,"0"0"323"16,0 0-235-16,78-6-28 0,-46-1-21 15,5 1-19-15,-3 2-9 0,-1-1-12 16,-4 0-47-16,-3 0-45 0,-3 1-161 16,-2-3-184-16</inkml:trace>
  <inkml:trace contextRef="#ctx0" brushRef="#br0" timeOffset="37138.74">26166 12136 846 0,'0'0'0'0,"0"0"279"15,0 0-163-15,0 0-19 0,-69 25-44 16,51-7-16-16,2 8-19 0,0 2 14 15,-2 1 6-15,8 2-3 16,-3-2-14-16,12 2-5 0,1-5-16 16,7-1 0-16,5-5 7 0,4-3-12 15,0-5-19-15,2-5 8 0,-3-5-30 16,5-2-9-16,-1-2-14 0,4-5-77 16,-7-4-36-16,2-4-85 0,-4 0-167 15,0-3 121-15</inkml:trace>
  <inkml:trace contextRef="#ctx0" brushRef="#br0" timeOffset="37326.81">26314 12155 717 0,'0'0'0'0,"0"0"410"16,-3 59-300-16,-1-27-7 0,0 4-41 15,1-1-17-15,3-1-10 0,0-3-14 16,0-3 0-16,0-2-18 0,2-2-1 15,5-6-4-15,-2-5-87 16,0-7 6-16,2-6-57 0,-3 0-134 16,5-9-43-16,-2-6-228 0</inkml:trace>
  <inkml:trace contextRef="#ctx0" brushRef="#br0" timeOffset="37656.41">26594 12160 851 0,'0'0'0'0,"0"0"245"0,0 0-127 16,-29 59-16-16,8-38-62 0,-4 1-17 15,-3 1-18-15,-2-5-5 0,-2 0 0 16,0-3 0-16,4-4-39 16,3-1 0-16,0-7-10 0,8 1 25 15,6-2 23-15,2-2-2 0,7 0 6 16,2 0 32-16,0 0 0 0,11-2-18 15,1-1 15-15,1-1 1 0,5 4-3 16,-1-3 17-16,3 3-4 0,3 0-12 16,0 0-2-16,1 3-8 15,1 2-9-15,-4 3 0 0,1-1-9 16,-1 3-3-16,0-3 0 0,-5 3 5 16,0-3-28-16,-9-3-27 0,0-1-47 15,-5-2 2-15,1-1-50 0,-3 0-143 16,0-4-85-16</inkml:trace>
  <inkml:trace contextRef="#ctx0" brushRef="#br0" timeOffset="37971.31">26022 11949 735 0,'0'0'0'16,"0"0"383"-16,0 0-225 0,0 0-29 16,0 0-35-16,0 0-33 0,0 0-11 15,0 0 8-15,27-12 21 0,-1 12-20 16,8 0-9-16,8 0-7 0,6-1-13 15,12 4-12-15,2 2-6 0,5-1-15 16,-5 2 5-16,-2-1-4 0,1-3-126 16,-10 3-68-16,-9-4-115 15,-3 4-361-15</inkml:trace>
  <inkml:trace contextRef="#ctx0" brushRef="#br0" timeOffset="39256.99">20611 13338 1133 0,'0'0'0'0,"0"0"334"0,0 0-196 15,0 0-61-15,0 0-55 0,0 0-1 16,0 0 4-16,0 0-23 16,0 0 4-16,64 20-2 0,-54-14-8 15,-4 3-37-15,1-2-16 0,-4 4-65 16,-4 1-11-16,-5 0-33 0,-3 1-178 16,-6-1-140-16,-5-5 101 0</inkml:trace>
  <inkml:trace contextRef="#ctx0" brushRef="#br0" timeOffset="39430.48">20487 13547 942 0,'0'0'0'15,"0"0"263"-15,0 0-177 0,0 0-17 16,0 0-33-16,0 0-23 16,0 0-6-16,68 47-7 0,-53-41 0 15,1-5-80-15,2 3-69 0,-6-3-73 16,4-1-96-16,-3-4-266 15</inkml:trace>
  <inkml:trace contextRef="#ctx0" brushRef="#br0" timeOffset="39791.1">20884 13500 985 0,'0'0'0'31,"0"0"284"-31,0 0-182 0,0 0-10 0,0 0-37 0,19 64-20 0,-17-51-10 15,5-1-9-15,-4-1-5 0,1-5-12 16,-1 0 2-16,-3-2 5 16,2-2-8-16,-2-2 4 0,0 1 1 15,0-1-3-15,0 0 0 0,0 0 7 16,0 0-5 0,0 0 2-16,0 0-1 0,0 0-5 0,0 0 3 0,0 0-2 15,0 0 0-15,0 0 2 16,0 0-1-16,0 0 0 0,0 0-1 15,2 2 1-15,2-2 0 0,-4 0 0 16,1 0 2-16,-1 0-3 0,0 0 2 16,0 1 4-16,0-1-7 0,0 0 4 15,0 0 3-15,0 0-5 0,0 0 0 16,0 0-13-16,0-1-22 16,0-1-17-16,0 1-25 0,0-2-43 15,4-1-60-15,-1-4-145 0,1-1-434 16</inkml:trace>
  <inkml:trace contextRef="#ctx0" brushRef="#br0" timeOffset="40951.58">21573 13211 290 0,'0'0'0'0,"0"0"541"0,0 0-426 16,0 0-21-16,0 0 2 0,0 0-45 16,0 0-9-16,0 0 0 0,-31 35-12 15,24-23-2-15,-4 2-5 0,2 3-6 16,-3 1-4-16,3 0-1 0,-4 0-3 15,-1 1-3-15,4 1 1 16,-3-2 0-16,3 0 1 0,-1-4 4 16,0-3 1-16,3-3 3 0,2-1-2 15,-1 0-6-15,5-4 2 0,2 1-3 16,0-3 2-16,0-1-5 0,0 2 2 16,0-2-1-16,0 0 3 0,2 0 4 15,4 0-1-15,-1 1 2 16,0-1 1-16,8 0-3 0,-5 0-1 15,5-3-2-15,3-1-3 0,1-1-1 16,3-1-1-16,3 0-2 0,0 2 0 16,2 0 0-16,-1-3 0 0,1 5 0 15,-4-1-2-15,-3-1 2 16,0 4 2-16,-9-1-4 0,3 1 0 16,-7 0 1-16,-3 0 2 0,2 0-2 15,-4 0 3-15,0 0 2 0,0 0 4 16,0-1 4-16,0-4 5 0,-4-2-11 15,1 0-4-15,-3-4-3 16,-4-3 0-16,4-2 0 0,-3-3-13 16,-3-2 4-16,0-3 3 0,1 2-2 15,-5-1 5-15,2 4 5 0,2 6-4 16,3 3 4-16,-2 4 0 0,6 0 4 16,1 1-1-16,3 4-3 0,1-1-4 15,0 2 0-15,0 0-3 0,0 0-12 16,0 0-21-16,3 3-15 15,1 3-24-15,4 1-14 0,0-2-16 16,-1 2-82-16,3-2-91 0,1-4-200 16,-1-1 157-16</inkml:trace>
  <inkml:trace contextRef="#ctx0" brushRef="#br0" timeOffset="41233.97">22106 13101 1089 0,'0'0'0'15,"0"0"174"-15,0 0-80 0,0 0-8 16,-44 71-45-16,30-45-10 0,3 5-4 16,-5 4 6-16,2-1-9 0,-6 1-9 15,4 0-5-15,8-3-7 0,-5-4-1 16,10-8-2-16,-1-4 0 0,4-4-72 15,0-8 2-15,0 0-27 16,4-4-43-16,1-9-1 0,6-2-67 16,-6-5-120-16,6 1-142 0,-6-3 383 15</inkml:trace>
  <inkml:trace contextRef="#ctx0" brushRef="#br0" timeOffset="41422.26">22101 13171 545 0,'0'0'0'15,"0"0"273"-15,0 0-153 0,0 0-30 16,0 0-12-16,70 50-5 0,-54-28-12 16,-2 1-12-16,2 2-9 0,-3-1-19 15,-4 1-10-15,-6-1-8 16,1-1 1-16,-4-1-7 0,0-1-17 16,-9-4-25-16,2-2-18 0,-6-2-13 15,-1-6-26-15,4-4-39 0,-6-3-78 16,1 0 6-16,3-6-95 0,0-5 209 15,5 0 67-15</inkml:trace>
  <inkml:trace contextRef="#ctx0" brushRef="#br0" timeOffset="41531.8">22097 13359 215 0,'0'0'0'15,"0"0"477"-15,0 0-338 0,0 0-40 16,0 0-2-16,0 0-16 0,0 0-30 16,0 0-26-16,76-8-17 0,-53 8-5 15,2 1-6-15,0-1-255 16,-4 0-110-16</inkml:trace>
  <inkml:trace contextRef="#ctx0" brushRef="#br0" timeOffset="41798.43">22518 13178 641 0,'0'0'0'15,"0"0"186"-15,0 0-90 0,0 0 8 16,0 0-37-16,-71 42-13 0,57-27 4 16,5 3-8-16,0 4-11 15,8-1-7-15,-3-1-3 16,4 3 0-16,5-3-1 0,6 0-11 0,3-3-5 16,4-5-7-16,3-2-1 0,2-5-8 15,5-1-47-15,-1-4-4 16,-1 0-43-16,-1-5-86 0,-5-6-81 15,-1 0-73-15,-5-3-36 0</inkml:trace>
  <inkml:trace contextRef="#ctx0" brushRef="#br0" timeOffset="42018.62">22790 13142 1016 0,'0'0'0'16,"0"0"211"-16,0 0-107 0,66-12 5 16,-38 5-59-16,2 2-30 0,-7 1-18 15,4-1 0-15,-10 5-4 16,-2 0-113-16,-5 0-5 0,-10 7-74 16,0 1-95-16,-14 0 39 0,-2 1-279 15</inkml:trace>
  <inkml:trace contextRef="#ctx0" brushRef="#br0" timeOffset="42316.94">22803 13191 279 0,'0'0'0'0,"0"0"492"16,0 0-368-16,0 0-11 0,-2 84-15 16,2-57-38-16,0 0 1 15,-2 1-21-15,2-1-7 0,0-1-3 16,0-1-14-16,0-3-8 0,2-7-3 15,3-3 1-15,-1-7-3 0,1-1 8 16,1-4 1-16,4 0 1 0,1 0 4 16,3-5-6-16,2-3-5 0,-2 3-4 15,4-1 0 1,-1 2-1-16,3 1-1 0,-1 2 0 0,-3-2 4 16,4 3-4-16,-10 0-2 0,-1 0 2 15,-4 0-12-15,-3 3-4 0,0 0-15 16,-2-3-29-16,0 2-29 0,-2-2-33 15,-1 0-98-15,-4 0-72 0,3 0-211 16,-3-2 454-16</inkml:trace>
  <inkml:trace contextRef="#ctx0" brushRef="#br0" timeOffset="42520.85">22838 13323 930 0,'0'0'0'0,"0"0"262"0,0 0-179 0,0 0 24 16,0 0-45-16,83 2-17 0,-60-6 10 15,2 2-16-15,-4 1-30 0,-1 1-10 16,-3 0-46-16,-6 0-48 0,0 0-96 16,-8 2-117-16,-1-1-242 15</inkml:trace>
  <inkml:trace contextRef="#ctx0" brushRef="#br0" timeOffset="43211.2">23344 13257 930 0,'0'0'0'0,"0"0"302"16,0 0-184-16,0 0-33 16,0 0-32-16,58-4-11 0,-33 4-11 15,0 0-6-15,2 0-11 0,-1 0-8 16,-3 0-3-16,-2 0-2 0,-5-2-2 15,-7 2-69-15,0-1-27 0,-7 1-8 16,-2 1-72-16,-6 3-165 0,-11 3-138 16</inkml:trace>
  <inkml:trace contextRef="#ctx0" brushRef="#br0" timeOffset="43399.5">23360 13393 827 0,'0'0'0'0,"0"0"370"0,0 0-211 16,0 0-18-16,0 0-51 0,62 3-35 15,-46-1-18-15,0 0-26 0,1 0-7 16,-1-1-2-16,6 1-2 0,-5 1 0 16,3 0-155-16,-1 0-21 0,-5-3-71 15,-3 0-240-15</inkml:trace>
  <inkml:trace contextRef="#ctx0" brushRef="#br0" timeOffset="44137.28">24161 13191 723 0,'0'0'0'0,"0"0"367"0,0 0-273 15,0 0 0-15,0 0-28 0,0 0-18 16,-65 37-10-16,47-20-7 15,4 0-3-15,-5 3-5 0,-1 0-10 32,1 0-6-32,-1-1 1 0,3 1-2 0,1-4-2 0,1-2 9 0,5-2 6 15,-1-5 3 1,4-1 3-16,5-4-2 16,2 1-8-16,0-2-2 15,0-1-5-15,0 0-1 0,4 0 2 16,3 0-1-16,2-4-2 0,3 2 0 15,-1-2-1-15,5 3-4 0,-7-1 2 16,1 0 0-16,3 2-5 0,-1-4 3 16,2 4 2-16,4 0-6 0,-4-2 3 15,5 2 0-15,1 0 0 0,-1-1 0 16,1-1 0-16,-1 0 2 16,-1-1-4-16,0 2 4 0,-1-1-2 15,-4-1-1-15,-3 3 2 0,-3-1-2 16,-3 0 1-16,-2-1 0 0,1 1 4 15,-3 1-3-15,0 0 10 0,0 0-7 16,0 0 6-16,0-2 5 16,0 1 4-16,-3-4-3 0,1-1-6 15,-2-3-5-15,-3 1-3 0,4-5 2 16,-4-3-4-16,0 1 0 0,0-3 3 16,-1 1-3-16,-2 0-2 0,1 1 3 15,0 2 1-15,0 3-2 16,2 2 0-16,4 2 7 0,-3 3-3 15,5-1 2-15,-3 1-5 0,4 2 1 16,-3 1 4-16,3-1-6 0,-2 2 0 16,2 0 0-16,0-1 2 0,-2 1-4 15,2 0 4-15,0 0-4 0,0 0-22 16,0 0-13-16,0 0-38 16,0 0-72-16,0 3-39 0,0 0-92 15,0-2-347-15</inkml:trace>
  <inkml:trace contextRef="#ctx0" brushRef="#br0" timeOffset="45503.68">24568 13194 547 0,'0'0'0'0,"0"0"0"0,0 0 260 15,0 0-176-15,0 0 9 0,0 0-4 16,-69 26-36-16,60-18 14 0,-3-2-16 16,0 5-10-16,1-1 3 15,0 3-10-15,6 5-6 0,0-1 4 16,3 3-6-16,2 2 6 0,4-1 5 15,10 4-10-15,-2-4-5 0,6-4-3 16,3-1-5-16,-2-6-8 0,1-3 4 16,3 0-5-16,0-1-1 0,-4-4-1 15,1-2-1-15,-3-2-4 0,-4-5-111 16,1-3-11-16,0-2-67 16,-3-2-207-16,-1 0-284 0</inkml:trace>
  <inkml:trace contextRef="#ctx0" brushRef="#br0" timeOffset="45959.73">24867 13191 425 0,'0'0'0'0,"0"0"541"0,0 0-432 16,0 0-20-16,0 0-14 0,0 0 0 15,0 0 0-15,2 83-22 16,-2-54-5-16,2 2 2 0,3-3-21 16,-3-1-11-16,1-5-5 0,3-1-10 15,1-3-3-15,-2-4 0 0,0-7 0 16,1-1-61-16,-6-3-2 0,3-3-6 15,-3 0-4-15,0-9-47 16,0-1-43-16,0-5-64 0,0-1-31 16,0-3-141-16,-3-1 300 0</inkml:trace>
  <inkml:trace contextRef="#ctx0" brushRef="#br0" timeOffset="46210.4">24906 13220 771 0,'0'0'0'0,"0"0"266"15,0 0-120-15,0 0-49 0,0 0-35 16,65-20 7-16,-45 17-20 0,-4 3-5 16,2 0 6-16,1 1-17 0,-3 6-15 15,0 3-3-15,-2 4-6 0,-7 1 2 16,0 2 6-16,-3 0-3 16,-4-2-5-16,0 2 7 15,-7 0-6-15,0 0-2 0,-6 0-3 0,1 1-4 16,-4-2-2-16,-2-2-53 0,0 0-16 15,3-4-27-15,0-2-54 0,3-3-59 16,3-5-137-16,2-1-383 16</inkml:trace>
  <inkml:trace contextRef="#ctx0" brushRef="#br0" timeOffset="46525.04">25246 13130 935 0,'0'0'0'0,"0"0"404"16,0 0-288-16,0 0 21 0,0 0-61 15,0 0-32-15,0 0-12 16,70-18-21-16,-50 21-5 0,3 1 2 0,-2 0-9 16,0 1-2-16,-1-1-47 0,-8 1-18 15,-5 3-36-15,-5-3-47 16,-2 3-8-16,-9-1-54 0,-3 1-88 16,-8-2-80-16,1 0 93 0</inkml:trace>
  <inkml:trace contextRef="#ctx0" brushRef="#br0" timeOffset="46759.86">25246 13155 490 0,'0'0'0'16,"0"0"357"-16,0 0-271 0,0 0 11 15,0 0-2-15,0 0-46 0,0 0 2 16,0 0 13-16,0 0-13 0,16 39-6 16,-15-21 2-1,1 2-19-15,0 3-2 0,0 4 3 0,3 2-6 16,-1 3-11-16,3-1-1 0,-4-2-7 15,4 2-4-15,2-3 0 0,-4-2 0 16,2-3-23-16,1-4-18 0,-1-2-4 16,-4-1-2-16,-3-8-16 0,0-2-12 15,0-3-22-15,0-3-54 16,0 0-10-16,-2-8-59 0,2-1-298 16,-3-6 411-16</inkml:trace>
  <inkml:trace contextRef="#ctx0" brushRef="#br0" timeOffset="47058.03">25306 13312 647 0,'0'0'0'16,"0"0"488"0,0 0-326-16,0 0-4 0,0 0-65 15,0 0-18-15,0 0 1 0,0 0-31 16,62-10-19-16,-45 8-12 0,6 2-11 16,0-3-1-16,2 3-2 15,-4 0 0-15,1 0-78 0,-3 0-15 16,-1 5-43-16,-8 0-8 0,-1 0-113 15,-5 1-97-15,1-3-247 0</inkml:trace>
  <inkml:trace contextRef="#ctx0" brushRef="#br0" timeOffset="53764.01">20381 14286 615 0,'0'0'0'0,"0"0"460"15,0 0-277-15,0 0-62 0,0 0-27 16,0 0-37-16,0 0-22 0,0 0 8 15,34 16 8-15,-11-16-16 0,0 0-5 16,5 0 1-16,-5 0-19 0,0 0-11 16,-3 0 6-16,-6 0-5 0,-5 1-4 15,1-1-53-15,-6 1-10 16,-3-1-35-16,-1 3-50 0,-1 2-11 16,-6-1-69-16,-6 3-191 0</inkml:trace>
  <inkml:trace contextRef="#ctx0" brushRef="#br0" timeOffset="53952.73">20376 14434 991 0,'0'0'0'0,"0"0"270"0,0 0-150 16,0 0 0-16,62 6-38 0,-34-3-13 16,2-1-30-16,4-1-12 0,-8 3-9 15,1-3-15-15,-6 3-5 0,-3-3-20 16,-9-1-29-16,3 0-26 15,-7-1-56-15,-1-4-3 0,-4-2-37 16,0-4-121-16,0-2-46 0,-5-3-138 16</inkml:trace>
  <inkml:trace contextRef="#ctx0" brushRef="#br0" timeOffset="54237.91">20595 14195 631 0,'0'0'0'15,"0"0"361"-15,0 0-183 0,0 0-64 16,0 0-39-16,60 24 3 0,-45-13-31 16,2-2-9-16,-3 0 1 0,-1 2-17 15,1-2-8-15,-2-2 2 16,-5 1-7-16,-1-1-5 0,-3 1 6 16,-3 6-3-16,0 1 6 0,-9 3 10 15,-7 5-8-15,2 0-10 16,-9 2 6-16,-1 4-4 0,1-4-8 0,0-2 2 15,1-1 6-15,6-6-9 0,2-6 4 16,5-1-1-16,4-5-12 16,3-1-16-16,2-3-25 0,7 0-36 15,4-6-29-15,5-4 10 0,0 0-85 16,3-5-183-16,1 2-234 0</inkml:trace>
  <inkml:trace contextRef="#ctx0" brushRef="#br0" timeOffset="54580.98">21289 14163 945 0,'0'0'0'0,"0"0"262"0,0 0-147 15,0 0 8-15,-59 62-58 0,42-32-37 16,1 2-9-16,2 3-10 0,-2 4-5 16,-2-2 4-16,2 2-8 0,0-5 0 15,4-3 0-15,1-7-2 0,4-5-78 16,2-5-12-16,3-7-4 0,2-3-43 15,0-4-87-15,2-8-17 16,7-4-8-16,-4-5-170 0</inkml:trace>
  <inkml:trace contextRef="#ctx0" brushRef="#br0" timeOffset="54753.95">21271 14211 606 0,'0'0'0'0,"0"0"348"0,0 0-200 0,0 0-21 15,67 48-46-15,-47-28-21 0,-8 5 3 16,4 0-29-16,-2 2-17 0,-7-2-6 16,-2 1-8-16,-3-5-6 0,-4-2-48 15,-3 2-19-15,-2-6-33 16,-4 0-69-16,1-4-45 0,-8-2-60 16,-1-4-278-16</inkml:trace>
  <inkml:trace contextRef="#ctx0" brushRef="#br0" timeOffset="54895.1">21206 14438 917 0,'0'0'0'0,"0"0"285"15,0 0-172-15,0 0-21 16,77-9-64-16,-48 5-22 0,6-2 1 0,-3 3-11 16,-4 1-80-16,-7-1-147 0,-3-1-167 15</inkml:trace>
  <inkml:trace contextRef="#ctx0" brushRef="#br0" timeOffset="55099.25">21558 14223 1118 0,'0'0'0'16,"0"0"160"-16,0 0-86 0,81 7-38 15,-51-8-17-15,0-5-14 0,-2 1-4 16,-6 1 0-16,-5-1-2 0,-8 4-140 16,-4 1-40-16,-5 0-58 15,-5 0-22-15,-4 1-324 0</inkml:trace>
  <inkml:trace contextRef="#ctx0" brushRef="#br0" timeOffset="55412.84">21616 14230 489 0,'0'0'0'0,"0"0"345"16,0 0-235-16,0 0 18 0,0 0-25 15,0 77-35-15,0-54-13 0,-2 4 2 16,0-2-21-16,1 1-16 0,-1-3 4 16,0-3-15-16,-1-2-5 0,3-1 3 15,0-6-4-15,0-3 1 16,0-3 6-16,0-2-6 0,0-3-3 15,0 0 5-15,7 0 3 0,-2 0-1 16,7-4 1-16,-1 0-6 0,3 1-2 16,6-1 6-16,-3 0-6 0,6 2-2 15,0 0 2 1,2 1 1-16,-2-1-2 0,-4 1-33 0,-6-1-16 16,-3 0-18-16,-4 0-40 0,-5-2-42 15,-1-2-71-15,0 1-141 0</inkml:trace>
  <inkml:trace contextRef="#ctx0" brushRef="#br0" timeOffset="55554.51">21639 14368 906 0,'0'0'0'0,"0"0"183"0,0 0-73 15,0 0-49-15,78 9-32 0,-54-9-16 16,-2 0-11-16,1-2-4 15,-6-2-248-15,3-1-134 0</inkml:trace>
  <inkml:trace contextRef="#ctx0" brushRef="#br0" timeOffset="55805.69">22136 14197 789 0,'0'0'0'0,"0"0"240"16,0 0-183-16,-71 33 22 0,57-15-24 16,0 2-24-16,3-1-2 15,1 6 8-15,1 0 16 0,4 0 9 16,3-1-12-16,2-1-7 0,2-3 0 16,5-4-19-16,9-5-15 0,-1-1 0 15,5-6-6-15,1-1-6 0,2-3-59 16,2-5-11-16,0-8-45 0,-1-4-118 15,-4-1-160-15</inkml:trace>
  <inkml:trace contextRef="#ctx0" brushRef="#br0" timeOffset="56025.53">22323 14160 884 0,'0'0'0'0,"0"0"342"16,66 10-214-16,-43-7-48 0,3 4-43 0,-1-1-29 15,-2-4-8-15,-2 1 0 0,-5 1-41 16,0 1-25-16,-9-2-47 16,-3-1-79-16,-4-2-63 0,0 1-179 15</inkml:trace>
  <inkml:trace contextRef="#ctx0" brushRef="#br0" timeOffset="56260.84">22389 14184 271 0,'0'0'0'16,"0"0"393"-16,0 0-277 0,0 0-2 16,0 0 15-16,2 73-23 0,-1-50-33 15,-1 5 9 1,2-2-30-16,-2 4-4 0,0-2 7 0,0 0-21 15,0-3-19-15,2-1-5 0,3-3-9 16,-1-3-2-16,-1-3-17 0,3-4-18 16,-5-6-11-16,7-1-19 0,-3-2-33 15,-2-2-29-15,-1 0-55 0,-2-1 8 16,0-6-22-16,0-2-213 31</inkml:trace>
  <inkml:trace contextRef="#ctx0" brushRef="#br0" timeOffset="56543.5">22414 14341 827 0,'0'0'0'16,"0"0"337"-16,0 0-203 0,0 0-49 0,0 0-7 16,69 3-34-16,-53-2-5 15,-2 2 4-15,2-3-20 0,-4 2-9 16,-3 1 7-16,1-4-5 0,-1 4-5 15,-5-3 5-15,-1 1-7 0,-3 1-4 16,0-1 7-16,0-1-8 16,0 0-3-16,0 0 5 0,2 0-6 15,-2 2 0-15,2-1 0 0,-2-1-1 16,0 1-18-16,0-1 9 0,0 0-4 16,0 1-10-16,0-1-24 0,0 0-21 15,0 0-32-15,0 0-32 0,0 0-58 16,-2 0-110-16,0 0-297 15</inkml:trace>
  <inkml:trace contextRef="#ctx0" brushRef="#br0" timeOffset="57172.33">22822 14323 838 0,'0'0'0'0,"0"0"204"0,0 0-57 0,0 0-47 16,62-4-36-16,-41 0 7 15,2 2-15-15,-3-2-18 0,-2 2-12 16,-3 0-18-16,-4 2-9 0,-2 0 2 16,-4 0 5-16,-1 0-7 0,-4 0-36 15,0 0-20-15,0 3-19 0,0 0-56 16,-6 0-61-16,-2-3-100 0,1 1-317 15</inkml:trace>
  <inkml:trace contextRef="#ctx0" brushRef="#br0" timeOffset="57486.38">22821 14431 280 0,'0'0'0'0,"0"0"549"0,0 0-422 16,0 0-31-16,0 0-2 0,0 0-4 15,0 0-24-15,0 0-3 0,0 0 16 16,61 5-16-16,-39-5-6 0,-1 0 4 15,4 0-20-15,-1 0-22 0,-2 0 2 16,-3 1-14-16,-3 1-6 16,-5 3 2-16,-3-4-3 0,0 1 0 15,-3-1-109-15,-2 1-28 0,-1-2-51 16,-2 0-251-16</inkml:trace>
  <inkml:trace contextRef="#ctx0" brushRef="#br0" timeOffset="59277.75">5855 10014 386 0,'0'0'0'0,"0"0"138"16,0 0-112-16,0 0-24 15,0 0-1-15,0 0 3 0,0 0-6 16,0 0-5-16,11 0 5 0,-10 0 2 16,-1 4 0-16,2-4 0 0,-2 1 7 15,0 3-4-15,2-4-1 0,-2 2-4 16,0-2-433-16</inkml:trace>
  <inkml:trace contextRef="#ctx0" brushRef="#br0" timeOffset="60500.52">23471 14239 582 0,'0'0'0'0,"0"0"0"0,0 0 351 16,0 0-225-16,0 0 21 15,0 0-47-15,0 0-37 0,0 0-6 16,31-27-24-16,-31 27-5 0,0 7 5 16,-4 4-9-16,-3 6-4 0,-2 5-6 15,-2 4-10-15,-3 0-3 0,0 3 3 16,-4 0-3-16,3-5-2 0,0 2 2 15,1-4 3-15,-3-4-5 16,6-3 2-16,-1-4 4 0,3-3-5 16,5-3 0-16,1-3 9 0,3-2 0 15,0 0 5-15,0 0-14 0,5 0 0 16,0 0 0-16,4-2 5 0,0-1-6 16,2 0 2-16,8 2 3 15,-5 0-5-15,6 1 2 0,-1 0-1 16,1 0 0-16,-1 2 0 0,0 3 0 15,-3-4-2-15,-3 1 4 0,-4 1 0 16,-1-3-2-16,-4 0 0 0,1 0 3 16,-3 0-4-16,2 0 2 15,-4-5 14-15,0-5-9 0,0 1 3 16,0-3-7-16,0-1-4 0,-2-3 4 16,0 0-1-16,-1-2-1 0,-1-3-2 15,0 2 1-15,-3-2-24 0,0 0 15 16,2 2 2-16,-6 3 2 0,3 5 9 15,0 4-2-15,1 5-2 16,2 0 0-16,5 1 0 0,-3 1-37 16,1 0-8-16,2 0-16 15,0 0-20-15,5 0-39 0,2 0 9 0,6 0-45 16,-5-1-129-16,7 1-174 0,-5-4 295 16</inkml:trace>
  <inkml:trace contextRef="#ctx0" brushRef="#br0" timeOffset="60736.24">23900 14209 933 0,'0'0'0'0,"0"0"382"0,0 0-237 16,0 0-60-16,0 0-52 0,0 0-16 15,0 0-9-15,-39 84 0 0,30-52 5 16,-4 5-10-16,-3-1-4 0,4 2 2 15,-7-3-2-15,4-1-31 0,3-6-21 16,1-6-14-16,1-6-23 16,3-7-52-16,3-6-42 0,4-6-79 15,0-8-241-15</inkml:trace>
  <inkml:trace contextRef="#ctx0" brushRef="#br0" timeOffset="60894.25">23889 14245 783 0,'0'0'0'0,"0"0"263"0,0 0-142 16,0 0-31-16,48 64-19 0,-36-44-32 15,0 1-18-15,3 0-8 0,-5 1-11 16,-6-4-2-16,1 2 0 0,-3-3-121 16,-2 0-17-16,-7-1-119 0,-6-5-80 15</inkml:trace>
  <inkml:trace contextRef="#ctx0" brushRef="#br0" timeOffset="61050.83">23816 14461 721 0,'0'0'0'0,"0"0"287"16,0 0-160-16,0 0-69 16,75-10-32-16,-47 7-22 0,0 0-4 15,2-3 0-15,-1 1-145 0,-5-1-71 16,-2-3-266-16</inkml:trace>
  <inkml:trace contextRef="#ctx0" brushRef="#br0" timeOffset="61270.53">24276 14226 960 0,'0'0'0'0,"0"0"257"0,0 0-132 16,0 0-67-16,0 0-37 0,-69 50-10 15,60-31-8-15,1 0-1 0,1 4 2 16,5-1-1-16,2 0-5 0,0-2 3 16,2 0-1-16,8-3 0 0,4 0 0 15,2-3-3-15,4-4-11 0,-3-3-24 16,3-4 3-16,-1-3-21 16,-1 0-54-16,0-6-40 0,-8-6-66 15,-1 2-139-15</inkml:trace>
  <inkml:trace contextRef="#ctx0" brushRef="#br0" timeOffset="61442.82">24381 14209 729 0,'0'0'0'0,"0"0"325"0,0 0-204 15,79-7-47-15,-49 5-51 0,-7-2-21 16,4 2-4-16,-1-1-46 0,-6 2-47 15,-6 1-69-15,-5 0-88 16,-7 3-87-16</inkml:trace>
  <inkml:trace contextRef="#ctx0" brushRef="#br0" timeOffset="61751.7">24485 14247 270 0,'0'0'0'0,"0"0"443"0,0 0-341 16,0 0-17-16,0 0-26 0,-5 64-25 15,3-45 19-15,0 7-15 0,0 0-3 16,-1 2-2-16,3-2-10 0,-5-1-6 16,5-4 5-16,0-5-3 0,3-4 3 15,-1-2 17-15,3-5-4 16,2 2 1-16,2-3 7 0,2-1-7 16,1-1-10-16,1-2 4 0,-3 0-10 15,2 0-8-15,1 0-1 0,-1 0-6 16,-1-1-4-1,-2-3 3-15,-6 2-2 0,4-1-4 0,-5-1-26 0,3 3 5 16,1 0-12-16,-5-2-14 16,5 0-5-16,-6 0-18 0,0 1-49 15,0-2-28-15,0 3-32 0,0 0-43 16,0 0-70-16,0-3 116 0,0 1 70 16</inkml:trace>
  <inkml:trace contextRef="#ctx0" brushRef="#br0" timeOffset="61977.14">24543 14386 856 0,'0'0'0'15,"0"0"330"-15,0 0-214 0,0 0-23 16,0 0-24-16,0 0-19 0,66 1-34 15,-43-1-15-15,0-3 5 0,-2 1-12 16,-1 0-125-16,-1 1-62 16,-1 1-102-16,-8 0-206 15</inkml:trace>
  <inkml:trace contextRef="#ctx0" brushRef="#br0" timeOffset="62243.74">24894 14364 1122 0,'0'0'0'15,"0"0"355"-15,0 0-268 0,0 0-40 0,0 0 1 0,0 0-25 16,69-6-18-16,-48 1 1 0,2 2-5 16,2 1-2-16,-6 2-118 15,-5 0-20-15,-3 0-58 0,-8 0-163 16,-3 0-180-16,-3 2 208 0</inkml:trace>
  <inkml:trace contextRef="#ctx0" brushRef="#br0" timeOffset="62744.67">24991 14239 271 0,'0'0'0'16,"0"0"172"-16,0 0-98 0,0 0-148 15,0 0 114-15,0 0-4 0,0 0-6 16,0 0 30-16,0 0 48 0,-7 2-27 15,7-2-35-15,0 0 1 16,0 0 20-16,0 0-4 0,0 0-6 0,0 0 2 16,0 0-17-16,0 0 6 15,0 0 5-15,0 0-17 0,-2 0-3 16,2 0 7-16,-3 0-15 0,3 0-2 16,0 0 6-16,0 0-9 0,0 2-2 15,0-1 6-15,0 0-7 0,-2 2-1 31,0 1 12-31,0 4-6 0,2 1-4 0,-5 8 3 0,5 4-8 16,0 3 0-16,0 7 1 0,0 1-13 31,7 5-2-31,-2 0-17 0,1-3-80 0,2 3-87 0,-2-3-236 0</inkml:trace>
  <inkml:trace contextRef="#ctx0" brushRef="#br0" timeOffset="65225.07">25461 14238 405 0,'0'0'0'0,"0"0"595"16,0 0-455-16,0 0-12 16,0 0-58-16,0 0-32 0,0 0-11 0,-58 52-10 15,46-37-11-15,1 1 3 0,-1 1-3 16,-1 1-1-16,3-1 11 15,-3-3 3-15,6 0 1 0,-2 1 6 16,2-4-5-16,4-4-3 0,1 2 6 16,2-7-10-16,0 0-9 0,0-2 2 15,2 1-1-15,3-1-2 0,0 0 6 16,8 0-3-16,1 0-5 0,5-2 3 16,-1-3-3-16,3 2-1 0,2 1 1 15,4 0 1-15,-1 2-6 16,-3 0 5-16,2 0-2 0,-4 0 0 15,-5 4-1-15,-2 1 0 0,-5-3-13 16,0 1 16-16,-7-1-3 0,-2-1 0 16,0-1 2-16,0 0 8 0,0 0 1 15,0-4 11-15,-4-6-12 16,-3 0-7-16,0-3 2 0,4-6-4 16,-6 3 0-16,2-5-1 0,0 0-1 15,-4-1-16-15,2 2 9 0,-3 2-2 16,5 6 2-16,0 2 8 15,0 2-16-15,5 2-29 0,-5 3-11 16,5-1-1-16,0 3-15 0,0 1-30 16,1 0-25-16,1 3-58 0,0 0-73 15,0 0-105-15</inkml:trace>
  <inkml:trace contextRef="#ctx0" brushRef="#br0" timeOffset="65507.87">25868 14105 1032 0,'0'0'0'15,"0"0"209"-15,0 0-93 0,0 0-48 16,0 0-44-16,0 0-9 0,-23 81-9 15,16-53-4-15,-3 3 4 0,-1 4-6 16,2 1 0-16,-3-1 0 16,1-2 2-16,1-4-2 0,4-5-64 15,1-5 0-15,0-5-27 0,3-4-42 16,2-8-44-16,0-2-83 0,2-8-318 16</inkml:trace>
  <inkml:trace contextRef="#ctx0" brushRef="#br0" timeOffset="65711.69">25932 14150 687 0,'0'0'0'16,"0"0"257"-16,0 0-139 0,51 63-26 16,-35-43-30-16,-5 3-38 15,1-2-14-15,-1 0 0 0,-4 2-7 16,-4-3-3-16,-3 1 0 15,0-2-57-15,-3-3 4 0,-6-2-46 0,0-3-48 16,-1-1-93-16,-1-4-225 0</inkml:trace>
  <inkml:trace contextRef="#ctx0" brushRef="#br0" timeOffset="65852.1">25875 14341 815 0,'0'0'0'0,"0"0"233"15,0 0-108-15,0 0-40 16,66-9-39-16,-45 7-25 0,0-1-19 16,1 1-4-16,-3 2-122 0,-1-2-99 15,-4 1-283-15</inkml:trace>
  <inkml:trace contextRef="#ctx0" brushRef="#br0" timeOffset="66159.17">26275 14143 635 0,'0'0'0'0,"0"0"363"16,0 0-245-16,0 0-35 0,0 0-13 15,0 0-39-15,0 0-20 16,0 0-2 0,-58 65-8-16,52-43-1 0,-1 1 0 0,2 2 6 0,5-2-3 15,0-3 3-15,11-1-5 0,-2-3-2 16,5-4 0-16,-2-3 2 0,4-4-2 16,0-4-34-16,3 0-19 0,-1-1-23 15,2-4-102-15,-5-3-94 16,1-2-255-16</inkml:trace>
  <inkml:trace contextRef="#ctx0" brushRef="#br0" timeOffset="66401.44">26447 14091 973 0,'0'0'0'0,"0"0"140"16,0 0-36-16,0 0-49 0,74 9-22 16,-49-8-16-16,0-1-6 15,-2 1-4-15,0 0-6 0,-11 2-2 16,0-1-63 0,-6 3-13-16,-5-3-43 15,-1 1-104-15,-5 0-48 0,-2 0-308 16</inkml:trace>
  <inkml:trace contextRef="#ctx0" brushRef="#br0" timeOffset="66605.5">26468 14136 591 0,'0'0'0'0,"0"0"336"15,0 0-206-15,0 0-13 0,18 83-47 16,-15-61-29-16,-1 3-6 15,2 3-11-15,1-2-8 0,-3 1-2 16,1-3-10-16,-3-1-3 0,2-1 0 16,3-5-2-16,2-5-30 0,-5-2-37 15,2-3-22-15,-1-4-56 0,1-2-124 16,-1-1-45-16</inkml:trace>
  <inkml:trace contextRef="#ctx0" brushRef="#br0" timeOffset="66778.19">26505 14269 972 0,'0'0'0'0,"0"0"295"0,0 0-190 16,0 0-34-16,78-5-43 0,-57 5-26 15,0-1-4-15,2 2-208 0,2 3-119 16,-9-1-433-16</inkml:trace>
  <inkml:trace contextRef="#ctx0" brushRef="#br0" timeOffset="68787.09">24140 14794 226 0,'0'0'0'16,"0"0"103"-16,0 0-66 0,0 0-9 15,0 0-12-15,0 0-7 0,0 0 6 16,0 0 0-16,0 0-10 16,5 1-2-16,-5-1 0 0,0 0 0 15,0 0 2-15,2 0 5 0,-2 0-6 16,2 0 2-16,-2 0-3 0,0 0-1 16,0 0-3-16,0 0 2 0,0 0 0 15,2 2-2-15,-1-2 2 0,-1 0-1 16,0 1-1-16,0 1 1 15,0-1 0-15,0-1-4 0,0 0 5 16,0 0-1-16,0 0 0 0,2 0 0 16,4 0-1-16,-6 1-3 0,0-1 7 15,0 0-6-15,0 0-6 0,0 0 4 16,1 0-2-16,1 0-8 0,-2 0-6 16,0-1-22-16,0 0-30 15,0-2-180-15</inkml:trace>
  <inkml:trace contextRef="#ctx0" brushRef="#br0" timeOffset="69760.61">27064 14247 923 0,'0'0'0'0,"0"0"361"0,0 0-259 15,0 0-57-15,0 0-28 0,0 0 4 16,0 0-6-16,0 0-8 0,64-4-5 16,-48 3-3-16,-2 1-41 0,-7 0-26 31,0 0-25-31,-5 3-87 0,-2 0-76 0,-7 2-67 0,-6 0-159 16</inkml:trace>
  <inkml:trace contextRef="#ctx0" brushRef="#br0" timeOffset="69902.14">27032 14370 680 0,'0'0'0'0,"0"0"416"15,0 0-294-15,0 0-34 16,0 0-24-16,75 12-33 0,-54-13-18 16,4-3-7-16,-1 2-12 0,-1-4-119 15,-1 1-187-15,-7-4-281 0</inkml:trace>
  <inkml:trace contextRef="#ctx0" brushRef="#br0" timeOffset="70357.8">27482 14227 1054 0,'0'0'0'0,"0"0"135"0,0 0-47 16,0 0-39-16,0 0-25 0,-66 70-15 15,52-52-3-15,3 0 4 16,-3 0-6-16,0-1-2 0,5-2 0 16,-1-5 0-16,4-2-1 0,1-4 3 15,3 1 3-15,-1-4 0 0,3 1-2 16,0-2-3-16,7 0 9 0,0 0-1 16,5-2-2-16,1-1-5 0,2-2 1 15,3 3 0-15,5 1-2 16,-2-1 1-16,4 2-1 0,-2 0-2 15,-2 0 0-15,1 3 3 0,-5-2-2 16,-1-1-1-16,-5 0 0 0,-1 1 4 16,-4-1-5-16,1 0 2 0,-5 0 2 15,-1-5 1-15,-1 1 3 16,0 0-1-16,0-3-2 0,-1-3 2 16,-8-1-4-16,3-3-2 0,-1 0 0 15,-3 0 0-15,3-3-18 0,-6 0 3 16,1 1 2-16,1 2 3 0,-1 1 11 15,5 6-2-15,2 0-17 16,-1 3-8-16,3 3-7 0,3 1-18 16,0 0-24-16,0 0-46 0,1 1-87 15,7 3-17-15,-3-3-157 0,-2-1 133 16</inkml:trace>
  <inkml:trace contextRef="#ctx0" brushRef="#br0" timeOffset="70750.11">27848 14148 262 0,'0'0'0'16,"0"0"424"-16,0 0-314 0,0 0 19 15,-64 52-20-15,50-34-13 0,5 3 0 16,-2 1-13-16,8 3-24 0,3-2-11 15,0 0-9 1,11 2-4-16,-3-3-11 0,10-3-11 0,1-2-6 16,1-4-2-16,1-4-4 0,7-1-2 15,-6-3-62-15,1-4 4 0,-2-1-29 16,-5 0-105-16,0-5-101 0,-7-5-213 16,1-1 233-16</inkml:trace>
  <inkml:trace contextRef="#ctx0" brushRef="#br0" timeOffset="70955.95">28076 14178 1113 0,'0'0'0'16,"0"0"100"-16,0 0 20 15,0 0-48-15,2 77-39 0,-1-53-12 16,7 4-9-16,-8-4-7 0,3 1-2 15,1-4-4-15,-3-3-39 0,3-3-41 16,-2-4-11-16,1-3-60 0,-3-5-123 16,0-3-65-16,0-4-134 0</inkml:trace>
  <inkml:trace contextRef="#ctx0" brushRef="#br0" timeOffset="71191.83">28094 14180 886 0,'0'0'0'16,"0"0"255"-16,0 0-107 0,0 0-53 16,0 0-32-16,77 0 0 0,-55 8-24 15,-1 2-25-15,-2 3-8 0,-3 0-3 16,-3 5 0-16,-6 0 0 0,-7-1-6 16,0 2-18-16,-9 1 0 0,-5 0-5 15,-2 0-10-15,-5-2-16 16,1-2 9-16,2-3-19 0,1-1-68 15,6-6-55-15,-1-2-101 16,6-3-302-16,-1-1 504 0</inkml:trace>
  <inkml:trace contextRef="#ctx0" brushRef="#br0" timeOffset="71458.11">28437 14130 962 0,'0'0'0'0,"0"0"251"16,0 0-186-16,0 0 20 0,0 0-15 15,0 0-18-15,76-11-4 0,-55 11-19 16,2-1-11-16,-2 1-12 15,1 0-5-15,-5 0-2 0,-4 0-113 16,-10 2 14-16,-1 1-55 0,-2 1-135 16,-13-1-69-16</inkml:trace>
  <inkml:trace contextRef="#ctx0" brushRef="#br0" timeOffset="71662.49">28435 14148 354 0,'0'0'0'0,"0"0"506"15,0 0-358-15,0 0-23 0,18 75-30 16,-9-48-22-16,1 1-21 0,-3 3-9 16,-1 0-3-16,1 0-14 15,-4-2-9-15,2-2-10 0,-3-4-5 16,0-5-2-16,5-4 0 0,-5-6-68 16,1 0 9-16,-3-8-45 0,2 0-33 15,0-4-42-15,-2-7-110 0,0-3-215 16</inkml:trace>
  <inkml:trace contextRef="#ctx0" brushRef="#br0" timeOffset="71993.02">28492 14289 816 0,'0'0'0'0,"0"0"294"16,0 0-129-16,0 0-57 0,65 0-4 15,-44 0-20-15,-1 0-11 16,1 0-7-16,-3 2-27 0,-4 2-26 15,-5-2-5-15,-2 1 4 0,-4 0 1 16,-3-3 0-16,0 1-4 0,0-1 0 16,0 1-2-16,2-1-3 0,-2 0 0 15,0 0-3-15,0 0-2 0,0 0-9 16,0 0 0-16,0 0 2 16,0 0 1-16,0 0 1 0,0 0 4 15,0 0 1-15,2 0 0 0,-2 0 2 16,0 0 0-16,0 0-1 0,0 0 2 15,0 0-2-15,0 0 0 0,0 0 0 16,0 0 0-16,0 0-66 16,0 0-7-16,2 0-44 0,-2 0-75 15,0 0-69-15,3 0-177 16</inkml:trace>
  <inkml:trace contextRef="#ctx0" brushRef="#br0" timeOffset="72307.02">28898 14290 932 0,'0'0'0'0,"0"0"309"15,0 0-207-15,0 0 28 0,0 0-54 16,64 5-34-16,-41-5 0 16,-2 1-19-16,2 1-15 0,-3 0-5 15,-3 1-6-15,-1-2-69 16,-10 0-55-16,-3 2-27 0,-3-3-110 0,0 0-219 15</inkml:trace>
  <inkml:trace contextRef="#ctx0" brushRef="#br0" timeOffset="72469.8">28996 14176 868 0,'0'0'0'0,"0"0"290"16,0 0-147-16,-11 88-36 15,11-57-44-15,0 1-36 0,0 0-13 16,0-5-9-16,0 0-9 0,5-6-64 16,3-5-68-16,-5-4-181 0,1-8-219 15</inkml:trace>
  <inkml:trace contextRef="#ctx0" brushRef="#br0" timeOffset="73091.56">29470 14221 775 0,'0'0'0'0,"0"0"228"0,0 0-122 16,0 0-27-16,-53 63-25 0,40-44-20 15,-4 0-11-15,-1 0-6 0,2-1 0 16,-3-1-6-16,3-3-1 0,9-1-1 16,-8-2 0-16,10-6 7 0,2-1 0 15,-4-2 4-15,7-1 4 0,0 0 5 16,0-1-5-16,5 0-12 0,0 0-1 16,2 0-2-16,6 0 1 15,-5 0 0-15,8 0 4 0,2 0-3 16,3 0 0-16,2 1-4 0,2-1-2 15,0 0-3-15,-2-1 0 0,0 1 2 16,2 2-4-16,-4 0 0 16,-5-2 3-16,-4 1-3 0,-1-1 0 15,-2 0 0-15,-6 0 3 0,1-3-3 16,-3 2 7-16,-1 0 1 0,0-5 3 16,0 3 2-16,-7-2 9 0,2-4-7 15,-2 0-4-15,-4-3-5 0,-5-2-4 16,6-3-1-16,-4-2-1 0,-2-1 0 15,5-2-6-15,0 2-16 16,-1 5-10-16,7 1-24 0,1 5-48 16,-1 1-29-16,3 3-94 0,2-1-259 15</inkml:trace>
  <inkml:trace contextRef="#ctx0" brushRef="#br0" timeOffset="74457.06">29896 14232 741 0,'0'0'0'0,"0"0"342"0,0 0-209 15,0 0-46-15,0 0-30 0,0 0-17 16,-57 66-5-16,47-37-13 0,-4 0-8 16,1 1-6-16,5 0-7 15,-5-2-1-15,8-3 0 0,-2-4 0 16,0-4-54-16,7-3 8 0,0-4-27 15,0-5-25-15,0-4-16 0,0-1-94 16,7-8-27-16,-2-3-191 0,0-5 254 16</inkml:trace>
  <inkml:trace contextRef="#ctx0" brushRef="#br0" timeOffset="74677.13">29919 14236 753 0,'0'0'0'0,"0"0"213"0,0 0-112 16,0 0-23-16,0 0-20 0,71 46 6 16,-61-24-17-1,-2 1-17-15,-5 0-5 0,-1 2-16 0,-2-5-5 16,0 5 2-16,0-5-7 0,0 2-3 16,-5-3-15-16,-1-6-36 0,-3 3-24 15,4-4-15-15,-2-2-82 0,-4-5-42 16,3-5-81-16,-3 0-116 15</inkml:trace>
  <inkml:trace contextRef="#ctx0" brushRef="#br0" timeOffset="74834.46">29827 14419 716 0,'0'0'0'0,"0"0"352"15,0 0-215-15,0 0-25 16,0 0-40-16,69 7-37 0,-41-11-20 15,2 1-17-15,4 0-51 0,0 0-56 16,-4-2-179-16,-2 0-171 0,-7 0-61 16</inkml:trace>
  <inkml:trace contextRef="#ctx0" brushRef="#br0" timeOffset="75180.77">30264 14268 472 0,'0'0'0'15,"0"0"464"-15,0 0-303 0,0 0-16 16,0 0-66-16,0 0-14 15,0 0-15-15,0 0-34 0,-46-12-5 16,37 20-8-16,-1 4-1 0,-1 6 3 16,4 2-5-1,-5 4 0-15,10 1 12 0,0-1-6 0,2 0-3 0,4-3 1 16,6-3-6-16,4-4 1 0,0-1 2 16,11-4-2-16,-2-5-59 15,2-3 4-15,0-1-38 0,3-5-45 16,-5-5-85-16,-2-2-240 0,-1-2 59 15</inkml:trace>
  <inkml:trace contextRef="#ctx0" brushRef="#br0" timeOffset="75400.28">30448 14207 1009 0,'0'0'0'0,"0"0"210"0,0 0-63 15,0 0-39-15,78-6-42 0,-48-1-11 16,0 3-14-16,-2 1-6 16,-3 2-24-16,-6 1-9 0,-6 0-4 15,-3 0-61-15,-4 1-11 0,-6 5-36 16,-6 3-32-16,-8-3-63 0,-5 1-86 16,-4-1-279-1</inkml:trace>
  <inkml:trace contextRef="#ctx0" brushRef="#br0" timeOffset="75590.25">30475 14239 266 0,'0'0'0'0,"0"0"533"15,0 0-385-15,0 0 1 16,0 0-51-16,15 63-27 0,-13-40-14 31,2 4-18-31,-2 4-4 0,-2 1-4 16,0 1-9-16,1-1-8 0,5-3-11 15,-1 1-3-15,-2-4 0 0,3-3-45 16,4-4-16-16,-4-6 4 0,1-7-45 16,-2-3-33-16,0-3-56 0,-1 0-94 15,-4-4-173-15</inkml:trace>
  <inkml:trace contextRef="#ctx0" brushRef="#br0" timeOffset="75779.41">30506 14403 814 0,'0'0'0'0,"0"0"273"15,0 0-155-15,0 0-24 16,0 0-35-16,0 0-16 0,75-9-9 16,-56 8-18-16,4 1-16 0,0 0 0 15,-3 0-87-15,-3 0-68 0,-3 1-65 16,-1-1-111-16</inkml:trace>
  <inkml:trace contextRef="#ctx0" brushRef="#br0" timeOffset="76426.89">30940 14312 546 0,'0'0'0'16,"0"0"466"-16,0 0-306 16,0 0-23-16,0 0-49 0,0 0-54 15,0 0-8-15,0 0 10 0,0 0 2 16,56-1-5-16,-36 1-9 0,-1 0-13 16,2 0-1-16,1 0-12 15,-1 1 3-15,-2 0-2 0,-1 0-90 16,-7 3-6-16,-2-2-46 0,-9 1-136 15,0 0-94-15</inkml:trace>
  <inkml:trace contextRef="#ctx0" brushRef="#br0" timeOffset="76708.22">30919 14461 362 0,'0'0'0'16,"0"0"568"-16,0 0-440 0,0 0-25 16,0 0-11-16,0 0-4 0,0 0-18 15,0 0-1-15,83 0-1 0,-57-5-17 16,2 4-20-16,1-1-28 15,-3 1-3-15,-1 1 0 0,-5 0-125 16,-1 0-22-16,-8-1-134 0,-10 1-400 16</inkml:trace>
  <inkml:trace contextRef="#ctx0" brushRef="#br0" timeOffset="79331.66">31679 14271 808 0,'0'0'0'16,"0"0"303"-16,0 0-175 16,0 0-25-16,0 0-26 0,0 0-31 0,0 0-9 15,0 0-11-15,-16 8-14 0,6 8-6 16,-3 3-6-16,-1 5 0 15,0-3 4-15,-2 2-4 0,-2-1 0 16,2 0 4-16,2-3-6 0,0-1 3 16,0-2 3-16,3-6-6 0,2-1 4 15,4-4 1-15,3-1-2 0,2-1 4 16,0 0 1-16,0-3-5 0,4 0-2 16,1 0 2-16,8 0 2 15,-3 0 3-15,4 0-1 0,4 0-6 16,0 0 2-16,3 0 3 0,0 0-6 15,0 0 2-15,1 0 0 0,1-2 1 16,-7 2 0-16,1-3 2 0,-4 2-4 16,-8-3 2-16,-1 1 5 0,1-3-4 15,-2 1 4-15,-3-3 2 16,2-4-4-16,-2-4 0 0,0 0 0 16,-5-2-5-16,0-3 1 0,-3 2 0 15,0-4 0-15,-5-1-23 0,1 4 10 16,1-1-13-16,1 7-1 15,8 5-12-15,0 4-14 0,2 5-5 16,0 0-24-16,2 3-125 0,3 4-23 16,6 0-43-16</inkml:trace>
  <inkml:trace contextRef="#ctx0" brushRef="#br0" timeOffset="79582.78">32042 14218 940 0,'0'0'0'0,"0"0"270"0,0 0-105 16,0 0-96 0,0 0-41-16,0 0-6 0,-69 68 0 0,55-35-8 15,-2 4-7-15,-2 0-1 0,2 3-1 16,2-4-8-16,-4-4-2 0,6-2-26 15,3-8-48-15,0-3-10 0,6-4-40 16,3-9-73-16,0-4-23 16,0-2-43-16,7-9-249 0</inkml:trace>
  <inkml:trace contextRef="#ctx0" brushRef="#br0" timeOffset="79755.84">32036 14273 534 0,'0'0'0'0,"0"0"294"16,0 0-162 0,20 66-29-16,-13-40-35 0,0 1-27 0,4 0-19 0,-2-2-18 15,-1-3-1-15,-1-4-6 0,-7 0-124 16,4-4-51-16,-4-4-102 0</inkml:trace>
  <inkml:trace contextRef="#ctx0" brushRef="#br0" timeOffset="79913.05">31916 14477 907 0,'0'0'0'16,"0"0"186"-16,0 0-66 0,66 14-60 16,-40-13-33-16,1 2-22 0,-3-3-2 15,1 0-6-15,-4 0-181 0,2-1-42 16,0-4-166-16</inkml:trace>
  <inkml:trace contextRef="#ctx0" brushRef="#br0" timeOffset="80164.2">32367 14344 704 0,'0'0'0'0,"0"0"348"0,0 0-201 0,-62 4-42 16,48 9-50-16,-2-3-16 15,4 5-24-15,-1 6-7 0,6 0 1 16,4 1 2-16,-1 2 2 0,4 0 7 16,7-1-8-16,0-1-2 15,8-3-1-15,2-2-7 0,3-5 1 0,-6-1-6 16,7-4-30-16,-1-3 0 16,-1-2-24-16,4-2-57 0,-7-7-58 15,5-3-105-15,-10-5-241 0,1 1 243 16</inkml:trace>
  <inkml:trace contextRef="#ctx0" brushRef="#br0" timeOffset="80367.82">32633 14308 798 0,'0'0'0'15,"0"0"301"-15,0 0-179 0,0 0-14 16,-2 76-50-1,2-46-10-15,2 1-13 0,3 0-24 0,0-2-4 0,2-3-7 16,-1-2 0-16,-1-3-52 16,0-3-37-16,-1-4-29 0,-3-3-58 15,5-10-109-15,-6-1-83 0,0-2-28 16</inkml:trace>
  <inkml:trace contextRef="#ctx0" brushRef="#br0" timeOffset="80650.33">32682 14308 602 0,'0'0'0'0,"0"0"345"16,0 0-194-16,66-14-40 16,-52 14-22-16,9 0-29 0,-9 1-21 0,-2 8-16 15,1 0-12-15,-1 5 2 0,-3 3 6 16,-2 3 4-16,-4 5-1 0,-3 1 2 15,-5 3-4-15,-7 1 2 0,-6 1-6 16,-3 3-6-16,-4-2-4 16,-1-2-3-16,-3-2-1 0,1-3-1 15,7-7-2-15,3-4-44 0,4-6 0 16,3-4-53-16,2-2-16 0,4-2-50 16,5-3-169-16,5-8-161 15,3 2 288-15</inkml:trace>
  <inkml:trace contextRef="#ctx0" brushRef="#br0" timeOffset="82849.86">32250 13645 573 0,'0'0'0'0,"0"0"393"16,0 0-194-16,0 0-53 0,0 0-38 0,0 0 4 15,0 0-22-15,0 0-12 0,0 0-5 16,-17-12-24-16,17 15-23 0,2 4-16 16,-1 7 5-16,-1 4 5 0,0 3-5 15,0 4-7-15,0-3-5 16,-1 1-3-16,1-3 0 0,0-1 2 15,1-2-2-15,6-6-70 0,-3-1 2 16,1-6-53-16,-1-3-20 0,-2-1-25 16,5-3-91-16,0-10-77 15,0-4-258-15</inkml:trace>
  <inkml:trace contextRef="#ctx0" brushRef="#br0" timeOffset="83022.78">32445 13606 778 0,'0'0'0'16,"0"0"410"-16,0 0-248 0,-19 66-30 15,19-42-62-15,-2 0-13 0,2 1-23 16,0 1-23-16,5-2-7 16,2-1-7-16,-3-4-67 0,-1-3-95 15,3-3-164-15,-6-7-317 0</inkml:trace>
  <inkml:trace contextRef="#ctx0" brushRef="#br0" timeOffset="83415.52">32419 12970 1039 0,'0'0'0'16,"0"0"304"-16,0 0-175 15,0 0-31-15,0 0-45 0,0 0-20 0,0 0-18 16,-69 44-3-16,53-22 0 16,0 3-10-16,-6 7 2 0,10-2-1 15,-6 2-6-15,2-1-15 0,4-5-23 16,0-3-34-16,5-7-17 0,5-5-26 16,0-4-64-16,2-7-64 0,2 0-72 31,0-8-277-31</inkml:trace>
  <inkml:trace contextRef="#ctx0" brushRef="#br0" timeOffset="83589.58">32459 12958 667 0,'0'0'0'16,"0"0"259"-16,18 69-95 0,-15-37-39 0,1 0-20 15,-2 4-46-15,0-2-22 0,-1-4-22 31,-1-1-9-31,0-6-3 0,0-1-6 16,-5-7-67-16,-2 0-11 0,-4-6-83 0,1-5-79 0,-1-4-130 0</inkml:trace>
  <inkml:trace contextRef="#ctx0" brushRef="#br0" timeOffset="83715.81">32312 13180 718 0,'0'0'0'0,"0"0"298"15,0 0-122-15,0 0-87 0,78-4-33 16,-53 0-20-16,10 0-26 0,1 2-9 16,1-4-2-16,-2 0-202 15,-1-5-62-15,-6-2-341 0</inkml:trace>
  <inkml:trace contextRef="#ctx0" brushRef="#br0" timeOffset="83903.94">32712 13018 908 0,'0'0'0'0,"0"0"286"0,-28 70-153 16,23-36-56-16,5 2-7 0,-2-5-13 15,2 1-21-15,0-6-17 0,0-5-17 16,2 0 0-16,-1-6-4 0,-1-3-154 16,0-5 39-16,0-5-73 15,2-2-171-15,-2-9-132 0,0-5 228 16</inkml:trace>
  <inkml:trace contextRef="#ctx0" brushRef="#br0" timeOffset="84265.74">32760 13021 389 0,'0'0'0'0,"0"0"529"0,0 0-358 16,67 9-59-16,-47 1-42 0,-4 1-25 15,-4 2-22-15,-3 1-16 0,-6 2 0 16,-3-3-3-16,0 0 1 0,-1-1 1 15,-10 2-11-15,-1-1-4 16,-8 0 1-16,1 0-7 0,1-4 1 16,-2-1 10-16,3-2 5 0,8-5-2 15,0-1 2-15,7 0 2 0,2 0-4 16,0-2-8-16,2-4 4 0,9 1-1 16,5 0 4-16,5 1-1 0,4 3-3 15,-11 1 5-15,3 0-1 0,-2 5-1 16,-3 2 3-16,-1 2 0 0,1 0 0 15,-5 2 0-15,2-3 6 16,-9 4 1-16,0-2 9 0,-11 1 2 16,2-2-6-16,-8 0-3 0,-3-2-6 15,1 3-1-15,-6-2-2 0,2 0 0 16,5-4-102-16,-3-1-22 0,5-3-118 16,6-3-92-16,4-1-170 0,6-8 497 15</inkml:trace>
  <inkml:trace contextRef="#ctx0" brushRef="#br0" timeOffset="84532.28">33216 13077 591 0,'0'0'0'15,"0"0"302"-15,0 0-142 0,-60-5-33 16,42 10-39-16,3 0-19 0,-1 4-21 15,5 4-19-15,2-1-7 0,4 5 1 16,1 3-1-16,4 0 0 16,2 3 3-16,5 0 2 0,4-4-13 15,6 1-7-15,-4-1 0 0,6-6-2 16,-1-3-10-16,1-2-28 0,-1-6-13 16,-2-1-47-16,-2-1-22 0,-3-8-80 15,-2-2-145-15,-2-3-125 16,-2 1 185-16</inkml:trace>
  <inkml:trace contextRef="#ctx0" brushRef="#br0" timeOffset="84704.67">33330 13071 690 0,'0'0'0'0,"0"0"393"16,0 0-258-16,0 0-43 0,0 0-24 15,3 82-18-15,-3-59-18 0,0 3-19 16,0-3-6-16,0-1-5 0,0-3-4 15,2-5-74-15,0-4-21 0,-2-5-89 16,0-2-68-16,0-3-91 16</inkml:trace>
  <inkml:trace contextRef="#ctx0" brushRef="#br0" timeOffset="84924.67">33391 13061 481 0,'0'0'0'0,"0"0"624"15,0 0-447-15,0 0-30 16,68-13-56-16,-49 18-21 0,-3 4-6 0,-4 5-24 16,-1 4-6-16,-4 0-2 0,-2 2-5 15,-1 5-6-15,-4-3-5 0,-2 0 2 16,-8 3-5-16,-6-3-5 0,-2 1 0 16,-5-2-5-16,4-4-6 15,-10-4-30-15,4-5-44 0,4-5-118 16,0-3-79-16,0-10-272 0</inkml:trace>
  <inkml:trace contextRef="#ctx0" brushRef="#br0" timeOffset="85349.51">31633 13162 860 0,'0'0'0'0,"0"0"409"16,0 0-203-16,0 0-74 0,0 0-57 15,0 0-49-15,0 0 4 0,0 0 20 16,62-1 3-16,-23 1-23 0,3 0-16 15,4-1-11 1,0 2 1-16,2 2-2 0,-4 1-2 0,-10 1 0 0,-6 2-45 16,-6 2-73-16,-8-3-89 0,-5-1-102 15,-6-3-331-15</inkml:trace>
  <inkml:trace contextRef="#ctx0" brushRef="#br0" timeOffset="85819.38">31674 13425 643 0,'0'0'0'0,"0"0"348"0,0 0-200 16,0 0-38-16,0 0-47 0,0 0-21 15,0 0-10-15,0 0 9 0,0 0 0 16,44-25 2-16,-24 21-9 0,-3 4-9 16,1 0-7-16,1 0-7 0,-3 4-4 15,0 4-2 1,-5 2-1-16,-2 0-1 0,-4 2-3 0,-5-4 0 16,0 6 7-16,-7 0-3 0,-4-1-1 15,-5 1-2-15,0-1-2 0,-3-2 2 16,1 1-1-16,2-1 0 0,2-4 0 15,7-1 2-15,0-4-2 16,7 3 0-16,0-3 22 0,0-2-16 16,5 1 1-16,6-1 13 0,3 0 19 15,6-1-1-15,1-1-10 0,4 0-13 16,5-1-8-16,-2 2-4 0,0 0-3 16,-3 1 0-16,-6 0 0 0,-1 0-87 15,-5 0 2-15,1-4-57 0,-7-2-64 16,-2-2-78-16,-3-7-190 15,-2-1-22 1</inkml:trace>
  <inkml:trace contextRef="#ctx0" brushRef="#br0" timeOffset="86164.34">31875 12515 676 0,'0'0'0'16,"0"0"297"-16,0 0-167 15,0 0-14-15,0 0-41 0,0 0-18 16,0 0-4-16,0 0-10 0,0-17-4 16,0 25-9-16,-7 11 0 0,4 7 29 15,-6 9 15 1,2 11-27-16,2 1-19 0,1 6-18 0,4 1-3 16,0-5-3-16,7 1-8 0,4-1-80 15,-1-6-53-15,-3-3-124 0,-1-9-271 16</inkml:trace>
  <inkml:trace contextRef="#ctx0" brushRef="#br0" timeOffset="86777.32">33448 13584 776 0,'0'0'0'16,"0"0"393"-16,0 0-240 0,0 0-35 15,0 0-35-15,0 0-12 16,0 0-5-16,0 0-13 0,-42 68-17 16,31-49-15-16,2-2-14 0,-1 0-3 15,1-1-3-15,2-4-2 0,5 2-36 16,0-4-31-16,2-2-56 0,0-4-6 16,0 0-19-16,2-3-85 0,7-1-9 15,-4-8-45-15,4-5-93 16,0 0 307-16</inkml:trace>
  <inkml:trace contextRef="#ctx0" brushRef="#br0" timeOffset="86966.95">33505 13635 574 0,'0'0'0'0,"0"0"352"16,0 0-184-16,0 0-28 16,0 0-40-16,0 0-24 0,-34 66-4 15,25-48-21-15,-3 5-18 0,1 0-11 16,2-1-15-16,-3 4-2 0,3-7-4 15,0 0-2-15,-1-1-73 0,4-1-32 16,-1-7-59-16,2-4-66 0,0-5-105 16,-2-1-296-16,0-5 607 0</inkml:trace>
  <inkml:trace contextRef="#ctx0" brushRef="#br0" timeOffset="87170.94">33314 13659 741 0,'0'0'0'0,"0"0"384"0,0 0-202 15,0 0-54-15,0 0-29 0,0 0-12 16,74 30-47-16,-55-16-22 0,1 1-8 16,-1 0-4-16,1 0-4 0,-1 2-4 15,-1-4-72-15,-8 0-23 0,-1-6-69 16,-5 0-23-16,-4-2-116 0,-2-5-318 15,-9 0 382-15</inkml:trace>
  <inkml:trace contextRef="#ctx0" brushRef="#br0" timeOffset="87391.46">33278 13757 1096 0,'0'0'0'0,"0"0"253"0,0 0-130 0,0 0-44 16,0 0-10-16,0 0-15 15,60 57-23-15,-42-38-10 0,2 3-9 16,-1-3-6-16,0 0-6 0,1 3 0 16,-6-8-277-16,-5-2-5 0,-4-5-359 15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  <inkml:channel name="T" type="integer" max="2.14748E9" units="dev"/>
        </inkml:traceFormat>
        <inkml:channelProperties>
          <inkml:channelProperty channel="X" name="resolution" value="1100.67188" units="1/cm"/>
          <inkml:channelProperty channel="Y" name="resolution" value="1936.58398" units="1/cm"/>
          <inkml:channelProperty channel="F" name="resolution" value="5.68611" units="1/deg"/>
          <inkml:channelProperty channel="T" name="resolution" value="1" units="1/dev"/>
        </inkml:channelProperties>
      </inkml:inkSource>
      <inkml:timestamp xml:id="ts0" timeString="2025-02-18T17:10:20.658"/>
    </inkml:context>
    <inkml:brush xml:id="br0">
      <inkml:brushProperty name="width" value="0.05292" units="cm"/>
      <inkml:brushProperty name="height" value="0.05292" units="cm"/>
      <inkml:brushProperty name="color" value="#0000FF"/>
    </inkml:brush>
  </inkml:definitions>
  <inkml:trace contextRef="#ctx0" brushRef="#br0">15768 3644 305 0,'0'0'0'16,"-108"48"512"-16,44-22-462 0,-5-1 8 16,-7 1 8-16,-3-4-7 15,-8-3-12-15,-7-4 7 0,-7-3 7 16,-6-6-8-16,-10-1-12 0,0-5-6 16,-7-3-3-16,0-7 29 0,4-3-26 15,3-5-4-15,6-5-2 0,5-3-12 16,3-8-6-16,8-8 3 0,6-7-6 15,8-12-11-15,8-7-13 16,4-3-13-16,16-4-9 0,9-3 10 16,18-3 3-16,11-2-7 0,15-5-4 15,16-4-6-15,20 3 6 0,11 3 23 16,17 8 3-16,19 5 0 0,15 4 16 16,15 3 0-16,18 2 25 15,10 7 13-15,15 5 2 0,8 10-1 16,8 11-27-16,7 10-12 0,-10 7-5 15,1 9 6-15,-5 4-5 16,-11 10-3-16,-11 12 2 0,-14 12 3 0,-19 12-9 16,-18 11 7-16,-16 7-4 0,-16 5-10 15,-11 7 14-15,-15 1-4 16,-7 3-2-16,-12 2 6 0,-11 0-3 16,-6-5-3-16,-14-1 8 0,-5-4 2 15,-9-6-10-15,-7 0 8 0,-4-3 5 16,-5-3-8-16,-3-3 5 0,-1-3-5 15,1-7-2-15,-1-3 2 0,6-6 4 16,5-9-5-16,7-4 0 16,7-7 3-16,9-5-4 0,0-4 2 15,9-3 3-15,4-4-4 0,3-1 0 16,0 0 13-16,0 0-7 0,0 0 5 16,0 0-3-1,0 0-3-15,0 0 3 0,0 0-6 0,0 0 0 16,0 0 3-16,0 0-4 0,-2 0-2 15,2 0 2-15,-2 0-3 0,1 0-1 16,1 0 6-16,-2 0-3 0,2 0-3 16,0 0 6-16,0 0-3 0,0 0-2 15,0 0 4-15,0 0 2 16,0 0-3-16,0 0 7 0,0 0-4 16,0 0 2-16,0 0 7 0,0 0-3 15,0 0 2-15,0 0 6 0,0 0-2 16,0 0 5-16,0 0 6 0,0 0-7 15,0 0 2-15,0 0-2 0,0 0-9 16,0 0-4-16,0 0 3 16,0 0-8-16,0 0-2 0,0 0 0 15,0-1 4-15,0 1-4 0,0-1-18 16,0-1-25-16,0 0-50 0,-2-1-15 16,0-4-87-16,1-3-334 0</inkml:trace>
  <inkml:trace contextRef="#ctx0" brushRef="#br0" timeOffset="1633.63">9662 5647 859 0,'0'0'0'0,"0"0"250"16,0 0-147-16,0 0-42 0,0 0-8 16,-4 100 13-16,2-37 9 0,1 13-6 15,-3 3-8-15,4 4-19 16,0-3-20-16,4-5-15 0,3-6-2 15,5-10-4-15,-1-11-2 16,3-11-7-16,-5-8-15 0,1-7-13 0,-4-6 4 16,-1-8-1-16,-2 0-14 0,-1-3 9 15,-2-3-1-15,0 2 6 0,-5-1 25 16,0 0 2-16,1 4 1 16,-1-1 6-16,-1 3-2 0,6 0 1 15,0 1 0-15,11 1 16 0,7-3 0 16,10-2 15-16,9-6 14 0,11-7 11 15,9-11-3-15,6-9-6 0,8-9 2 16,0-6-10-16,0-7-8 0,-6-4-1 16,-5-1 5-16,-10-1-6 15,-10 2-3-15,-8 1-3 0,-7 2-11 16,-13 0-2-16,-5-3 4 0,-7-1-7 16,-12-5-8-1,-11-3 2-15,-7-5 5 16,-18-3-6-16,-14-4-22 0,-14 0 0 15,-9 9-6-15,-7 14 11 0,-5 19-1 16,-4 17 7-16,-1 15 8 16,-3 20-5-16,4 18 1 0,-1 17 14 15,5 10-1-15,8 9-8 0,13 10 3 16,9 4 16-16,14 6-1 0,17 3 9 16,19-8-3-16,17-7-4 0,21-8 0 15,20-5-2-15,17-9 5 0,14-10-3 16,10-11-6-16,10-15-3 15,9-10 11-15,5-9-4 0,-2-5-13 16,-7-3-3-16,-1-4 0 0,-16 1 0 16,-10 0 0-16,-13 0 0 0,-15 3 0 15,-13 0 0-15,-12 1 0 0,-8 2 0 16,-7 0 0-16,-2 0 0 0,0 0 0 16,0 0 0-16,0 0 0 15,-2 0 0-15,2 0 0 0,0 0 0 16,0 0 0-16,0 0 0 0,0 0 0 15,0 0 0-15,0 0 0 0,0 0 0 16,0 0 0-16,0 0 0 0,0 0 0 16,0 0 0-16,0 0 0 0,0 0 0 15,0 0 0-15,0 0-51 16,0 0-27-16,0 1-122 0,0 7 3 16,2 6-10-16,2 3-70 0,1 4-57 15,7 0-178-15</inkml:trace>
  <inkml:trace contextRef="#ctx0" brushRef="#br0" timeOffset="5322.79">24478 8588 983 0,'0'0'0'0,"0"0"296"16,0 0-176-16,0 0-6 0,74-9-27 16,-31 5-6-16,6 0-8 15,8 1-17-15,5-3-9 0,9 1-10 16,8-1-3-16,2 1-6 0,1 2-10 16,-8 3 5-16,-7-1-14 0,-15 4-11 15,-10 4 3-15,-12-2 4 16,-9 1-10-16,-10-1 7 0,-2-2-3 15,-4 1-17-15,-3 0-5 0,-2-2-16 16,0-2-42-16,-5 1 5 0,-1-1-35 16,-8 0-83-16,-3 0-32 0,-6-5-167 15</inkml:trace>
  <inkml:trace contextRef="#ctx0" brushRef="#br0" timeOffset="5982.98">24444 8369 931 0,'0'0'0'16,"0"0"302"-16,0 0-178 0,0 0-52 15,0 0-25-15,0 0-12 0,0 0 16 16,-60 66-3-16,41-47-12 0,-1 1-7 16,-1 1-8-16,2-2 2 15,-3-1 2-15,3-1-11 0,1-4 0 16,2-1-3-16,6-3-9 0,-1-2 1 15,4 0 1-15,3-1-4 0,-1-5 0 16,3 3 0-16,2 1 1 0,0-5-2 16,0 2 2-16,0-1-2 0,7 3-1 15,-1-2 5-15,3 4-1 0,-1 1 4 16,8 0 6-16,0-2-6 16,2 4 0-16,7 2 5 0,-6-1-10 15,2 3 2-15,4 0 2 0,-2-2-6 16,0 0 2-16,-3-1 3 0,-4-3-7 15,-4-4 4-15,-5 0 4 0,-3-2-3 16,1 3 10-16,-5-4 16 0,0 0 12 16,0-4 1-16,0-3 0 15,0-10-19-15,0-1-13 0,-5-8-9 16,1-4 0-16,1-5 0 16,-5-2 0-16,1-2-27 0,2 9 10 0,-2 3 10 15,2 11-2-15,3 3 7 0,0 3 3 16,-1 5-2-16,3 1-5 0,-2 2 6 15,2 2 0-15,0 0-13 16,0 0 7-16,0 0-11 0,0 0-4 16,0 0-11-16,0 0-28 0,0 5-8 15,0-1-9-15,2 1-33 0,1 2-15 16,-3 3-53-16,0 0-94 0,-3-1-119 16</inkml:trace>
  <inkml:trace contextRef="#ctx0" brushRef="#br0" timeOffset="9969.65">21248 10626 158 0,'0'0'0'0,"0"0"111"0,0 0-84 16,-51-51 5-16,42 39 82 0,2 0-41 15,0 2-55-15,7-1 68 16,0 2-29-16,0 1 3 0,0 2 25 15,0 1-7-15,0 2-1 0,0 0 8 16,0-1 6-16,-4 2 7 16,2 1 10-16,2-1-22 0,0 2-2 0,0 0-16 15,0 0-15-15,-1 0 2 0,1 0-17 16,0 0-19-16,3 0-6 16,4 2-19-16,9 5 10 0,5 2 9 15,9 0 0-15,1 2 0 0,4-3 3 16,4 0-10-16,0-5 5 0,0-3 2 15,-4 0-11-15,-1-1 5 16,-6-4 4-16,0-1-12 0,-5 0 2 16,-3 3 12-16,-3-3-15 0,-1 1 4 15,-3 3 5-15,4 2-11 0,3 0 8 16,-1 2 9-16,1 5-13 0,6 0 0 16,1 4 18-16,-1-4-20 0,6 0 4 15,-5 0 14-15,5-4-17 16,-2-1 2-16,1-3 13 0,-2 1-13 15,-3-5 2-15,-1-4 6 0,0-1-10 16,-2-3 2-16,0 0 9 0,-4 2-14 16,-1 2 5-16,0 3 5 0,-2 3-10 15,1 1 3-15,-1 2 2 0,7 0 1 16,0 5 0-16,2-1 9 16,0 2-11-16,7-2 0 0,-6-3 14 15,8-1-17-15,-1 0 6 0,1-5 9 16,0-7-15-16,6-4 6 0,1-3 5 15,-6-1-9-15,4 2-3 0,-5 4-7 16,1 3-17-16,-3 6-13 16,2 4-28-16,5 1-113 0,5 0-56 15,-2 0-288-15</inkml:trace>
  <inkml:trace contextRef="#ctx0" brushRef="#br0" timeOffset="10787.74">24287 10418 506 0,'0'0'0'16,"0"0"300"-16,0 0-152 0,0 0-26 15,0 0-28-15,0 0-26 0,0 0-20 16,0 0 2-16,11-8 10 0,1 11-1 15,6 2-13-15,1-2-5 16,1 0 1-16,1 1-11 0,-2-3 1 16,6-1-8-16,2 0-7 0,3-8 1 15,1-2-11 1,5-1-1-16,1-3 1 0,0 6-9 0,0-3 1 0,-1 5 2 16,-6 3-2-16,0 3 2 0,-2 0 4 15,0 7-6-15,1-1 2 16,-1 3 27-16,-3-1-12 0,1 1-1 15,1-2 3-15,-2-1-11 0,6-2 2 16,-2-1 1-16,3-3-9 16,5 0 4-16,-5-4 5 0,3-5-15 0,-1 1 10 15,-1-2 1-15,-6 2-9 16,-3 1 3-16,-4 6 0 0,-1 1 0 16,-3 0-1-16,0 8 1 0,2-3 6 15,5 0-6-15,3 3 15 0,3-4-9 16,8-1 0-16,2-2 7 0,5-2-8 15,2 0-1-15,-4-5 6 0,-3-3-12 16,-5-2 4-16,0-2 7 0,-1 2-9 16,-8 3 0-16,0 3 0 15,1 1 0-15,-6 4-1 0,-1 1 3 32,4 6-4-32,-3 1 2 0,3 1 8 0,1 0-8 0,3 1 0 0,-2-3 11 15,3-4-18 1,-1-2-22-16,4-2-28 15,3-7-109-15,1-8-71 16,1-6-221-16</inkml:trace>
  <inkml:trace contextRef="#ctx0" brushRef="#br0" timeOffset="11289.67">27154 9533 1349 0,'0'0'0'16,"0"0"226"-16,0 0-99 0,82-18-28 15,-38 14-39-15,-2 4-35 0,6 4-18 16,-7 5-1-16,-8 4-11 0,-3 4-5 16,-10 1 8-16,-9 0-9 0,-10 7 4 15,-6 0 8-15,-9 4 1 0,-14 0 4 16,-8 2 5-16,-6-2-5 15,-1-5 0-15,-1-2 6 0,9-7 0 16,3 1 8-16,12-9 2 0,10-2-5 16,4-4 2-16,6-1-5 0,0 0-17 15,11 0-4-15,9-3 10 0,11 0 1 16,10 0 4-16,3-1-2 0,8-1-11 16,1 4 0-16,1 0-26 15,5 1-30-15,-4-3 5 0,-4 10-34 16,-14 0-85-16,-10 2 33 0,-8 1-20 15,-6 0-52-15,-6-2-16 0,-4 2-23 16,-1-4 5-16</inkml:trace>
  <inkml:trace contextRef="#ctx0" brushRef="#br0" timeOffset="11823.26">27768 9929 596 0,'0'0'0'16,"0"0"396"-16,0 0-232 0,0 0-50 16,0 0-36-16,0 0-1 0,0 0-18 15,0 0-3-15,-58 77 7 0,35-59-1 16,-11 1-4-16,-7 0-11 0,-6-2-12 15,-8-4 2-15,-2-2-10 16,-3-2-2-16,-2-5-1 0,4-4-9 16,-4-3-1-16,4-8-1 0,1-5-6 15,9-6 6-15,2-7 0 0,11-7-5 16,7-9 2-16,13-13-3 0,7-8-11 16,8-14 1-16,15-6 5 0,8-6-4 15,18 1-23-15,9-2 5 0,12 5-9 16,5 6 16-16,9 14 5 15,9 12 0-15,0 15 11 0,8 10 2 16,-2 15 1-16,-3 10 10 0,1 7 1 16,-12 19-4-16,-9 14-5 0,-14 17-1 15,-13 13-10-15,-13 18 3 16,-19 9 0-16,-11 6 5 0,-10 6-5 16,-20-4 20-16,-14-4-19 0,-9-1 3 15,-7-12 3-15,2-8-6 0,2-12 0 16,8-13 4-16,-1-12-4 0,10-9 0 15,4-11 7-15,9-8-9 16,1-6 2-16,10-2 7 0,8-1-12 16,5 0 3-16,4 0 2 0,0 0-2 15,0 0-6-15,0 0 6 0,0 0-15 16,0 0 7-16,2-1 9 0,0 1 0 16,0 0-7-16,-1 0 9 0,-1 0-4 15,0 0 1-15,0 0 5 0,0 0-7 16,0 0-2-16,-3 0 3 0,3 0-17 15,0 0 0-15,0 0-15 16,0 0-45-16,0 0-13 0,0 0-36 16,0 0-32-16,0 0-42 0,0-2-74 15,0 0-197-15</inkml:trace>
  <inkml:trace contextRef="#ctx0" brushRef="#br0" timeOffset="20035.63">24503 14870 647 0,'0'0'0'15,"0"0"234"-15,0 0-123 0,-4 1-61 16,2-1-13 0,2 0-12-16,0 0-13 0,0 0-5 0,0 0-6 0,0 0-2 15,2-1-38-15,0-3-26 16,2-1-32-16,3 1-83 0,1-3-95 15</inkml:trace>
  <inkml:trace contextRef="#ctx0" brushRef="#br0" timeOffset="20585.65">26390 14748 98 0,'0'0'0'0,"0"0"91"15,0 0-78-15,0 0-17 0,0 0 3 16,0 0 2-16,0 0-2 0,0 0-32 16,9 0 8-16,-9 0-12 15,0 0-58-15</inkml:trace>
  <inkml:trace contextRef="#ctx0" brushRef="#br0" timeOffset="28372.83">20648 14852 582 0,'0'0'0'0,"0"0"316"0,0 0-173 16,0 0-50-16,0 0-133 15,0 0 80-15,0 0 53 0,0 0-72 16,-1 25 22-16,13-15 4 0,0 0 0 16,10 0-6-16,-1-4-4 0,5-3 8 15,-1-1-10-15,0-2-2 0,5 0 0 16,-2-5-7-16,2-4-7 0,-1-1-2 15,2-1-4-15,-4 3-4 0,-1-1-2 16,-3 3-2-16,-1 2-1 16,-5 2 0-16,1 2 1 0,0 0 3 15,-1 4-1-15,3 4 3 0,1 0 0 16,0 0 1-16,1-2 2 0,1 0 0 16,5-3 5-16,-2 1-3 0,5-3-1 15,-3-1-1-15,2 0-3 16,-4-4-1-16,4 0-2 0,-5-3 1 15,0 3-3-15,-2-2 0 0,2 4-1 16,0 1 0-16,-4-2-1 0,0 2 2 16,2 1-1-16,-2-1 3 15,4 1-2-15,-6 0-1 0,4 0 1 16,-1 1 0-16,1 4-1 0,-2-3 0 16,0 4 0-16,0-1-1 0,4 2 1 15,0 0-1-15,-2 0-2 0,0-1 1 16,-2 0-1-16,2 0 1 0,0-2-1 15,-2-3 1-15,1 4 1 0,-1-4-1 16,2-1 2-16,5 0-2 0,-1-5 0 16,1-2 1-16,2-5-2 0,2 0 0 15,0-3 0-15,3 1-2 16,-1-1-34-16,-1 1-6 0,-4 4-42 16,2 3-75-16,-6 5-98 0,-7 0-234 15</inkml:trace>
  <inkml:trace contextRef="#ctx0" brushRef="#br0" timeOffset="31576.98">29378 14897 499 0,'0'0'0'0,"0"0"206"0,0 0-165 16,0 0-22-16,0 0-18 16,0 0 2-16,0 0 4 0,0 0-5 15,-2 0-1-15,2-1 2 0,0 1-3 16,0 0 0-16,0 0 0 0,0 0-1 15,0 0-18-15,0 1 0 0,0-1-17 16,0 0-17-16,0 0-22 0,0 0-5 16,0 0 18-16,0 0-36 0,0 0-116 15</inkml:trace>
  <inkml:trace contextRef="#ctx0" brushRef="#br0" timeOffset="49684.36">23753 16037 896 0,'0'0'0'0,"0"0"324"0,0 0-214 0,0 0-48 16,0 0-8-16,0 0-16 0,-46 62-11 15,39-43 0-15,0 3-9 0,0-3-4 16,1 2-2-16,-1-4-6 0,2-4-4 16,3-1 0-16,2-4 0 15,0-4-1-15,0 3-2 0,0-4-27 16,0-3-17-16,4 0-34 0,3 0-4 15,0-8-22-15,2-3-25 0,5-4-50 16,-2-5-18-16,4 0-101 0,2-3-82 16</inkml:trace>
  <inkml:trace contextRef="#ctx0" brushRef="#br0" timeOffset="49872.76">23862 16018 611 0,'0'0'0'0,"0"0"392"0,0 0-212 15,0 0-64-15,0 0-25 0,0 0 1 16,0 0-28-16,-3 77-20 0,-6-49-9 15,-2 1-16-15,3 0-11 0,0-2-4 16,1-1-1-16,4-6-5 16,1-4-32-16,2-4-28 0,0-4-19 15,4-2-23-15,-3-6-15 0,5 0-30 16,3-8-61-16,-6-5 40 0,6-3-57 16,2-5-83-16</inkml:trace>
  <inkml:trace contextRef="#ctx0" brushRef="#br0" timeOffset="50024.02">23960 16075 490 0,'0'0'0'0,"0"0"330"0,0 0-210 16,0 0 1-16,0 0-29 0,-9 86-27 15,2-59-15-15,1 0-7 0,-1 0-16 16,4-4-18-16,3-2-6 0,-5-5 0 16,5-2-6-16,0-6-49 15,5 0-14-15,0-7-23 0,0-1-82 16,4-1 1-16,-3-8-30 0,-1-2-104 15</inkml:trace>
  <inkml:trace contextRef="#ctx0" brushRef="#br0" timeOffset="50202.47">24046 16159 512 0,'0'0'0'0,"0"0"346"0,0 0-189 16,0 0-30-16,-8 67-56 0,4-39-2 15,-1 2-5-15,1 0-25 0,-3-4-17 16,5 1-13-16,1-7-2 0,1-5-7 15,1-4 0-15,8-4-88 0,-2-5-19 16,6-2-91-16,-1-11-22 16,2-5-99-16</inkml:trace>
  <inkml:trace contextRef="#ctx0" brushRef="#br0" timeOffset="50281.06">24133 16270 653 0,'0'0'0'15,"0"0"321"-15,0 0-227 16,-32 80-64-16,27-60-24 0,5-3-12 15,0-9-300-15</inkml:trace>
  <inkml:trace contextRef="#ctx0" brushRef="#br0" timeOffset="50768.14">24775 16511 848 0,'0'0'0'0,"0"0"277"0,0 0-184 16,-19 82-42-16,15-53-27 0,4 1-6 15,4-3-8-15,3-2-3 16,3-5-5-16,1-1-4 0,3-7-48 16,-5-5-28-1,3-6-65-15,-3-1-41 0,2-11-18 0,-2-3-194 0</inkml:trace>
  <inkml:trace contextRef="#ctx0" brushRef="#br0" timeOffset="50940.56">24888 16474 893 0,'0'0'0'0,"0"0"288"16,0 0-213-16,9 83-31 0,-2-54-6 15,-1-2-8-15,1-3-18 0,0-3-8 16,3-4-1-16,-1-2-6 15,2-4-70-15,-4-5 5 0,0-3-26 16,0-3-66-16,-2-3 19 0,1-9-14 16,-1-2-98-16,-3-6-74 0</inkml:trace>
  <inkml:trace contextRef="#ctx0" brushRef="#br0" timeOffset="51285.81">25012 16427 488 0,'0'0'0'0,"0"0"422"16,0 0-268-16,0 0-63 0,0 0-37 15,0 64-9 1,0-44-12-16,0 2-7 0,2-1-10 0,1-2-11 0,3-4 2 16,3-1-7-16,-2-3 0 15,0-4-107-15,-2-5 40 0,-1-2-44 16,-1 0 16-16,-1-6 42 0,0-6-6 16,-1-5 1-16,1-1 0 0,4-4 22 15,-5-5 20-15,1-3 13 16,0-3 0-16,1 2 5 0,1 2 1 15,1 7 19-15,-1 8 26 0,1 5 20 16,-1 7 37-16,-1 2 10 0,2 5-22 16,-3 10-4-16,5 6-18 0,-1 8-20 15,-1 1-8-15,-2 3-4 0,3-2-5 16,-3-2-16-16,4-8-7 0,-1-4-11 31,1-6 0-31,0-5-48 0,0-6-7 0,-2-1-47 0,6-13 19 16,-2-6-96-16,-2-7-200 0,-2-4-252 15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13E3FF-1021-4B8C-8447-25241DB5B875}" type="datetimeFigureOut">
              <a:rPr lang="zh-TW" altLang="en-US" smtClean="0"/>
              <a:t>2025/2/19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A322BB-CFDC-4277-85FE-FFBCC1C2426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681997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4BB8B3D-6DE8-5095-C7B0-FE7B9749BA2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>
            <a:extLst>
              <a:ext uri="{FF2B5EF4-FFF2-40B4-BE49-F238E27FC236}">
                <a16:creationId xmlns:a16="http://schemas.microsoft.com/office/drawing/2014/main" id="{E4124B50-B122-5DBD-B361-B2AABB56EAB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>
            <a:extLst>
              <a:ext uri="{FF2B5EF4-FFF2-40B4-BE49-F238E27FC236}">
                <a16:creationId xmlns:a16="http://schemas.microsoft.com/office/drawing/2014/main" id="{6D33EB9B-18F9-C5C0-B67C-EE9EBCBCD98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  <a:defRPr/>
            </a:pPr>
            <a:r>
              <a:rPr lang="zh-TW" altLang="en-US" baseline="0" dirty="0"/>
              <a:t>來看 </a:t>
            </a:r>
            <a:r>
              <a:rPr lang="en-US" altLang="zh-TW" baseline="0" dirty="0"/>
              <a:t>104 </a:t>
            </a:r>
            <a:r>
              <a:rPr lang="zh-TW" altLang="en-US" baseline="0" dirty="0"/>
              <a:t>年會考的非選題，如圖，四邊形 </a:t>
            </a:r>
            <a:r>
              <a:rPr lang="en-US" altLang="zh-TW" baseline="0" dirty="0"/>
              <a:t>ABCD</a:t>
            </a:r>
            <a:r>
              <a:rPr lang="zh-TW" altLang="en-US" baseline="0" dirty="0"/>
              <a:t> 中，</a:t>
            </a:r>
            <a:r>
              <a:rPr lang="en-US" altLang="zh-TW" baseline="0" dirty="0"/>
              <a:t>AC</a:t>
            </a:r>
            <a:r>
              <a:rPr lang="zh-TW" altLang="en-US" baseline="0" dirty="0"/>
              <a:t> 為角 </a:t>
            </a:r>
            <a:r>
              <a:rPr lang="en-US" altLang="zh-TW" baseline="0" dirty="0"/>
              <a:t>BAD</a:t>
            </a:r>
            <a:r>
              <a:rPr lang="zh-TW" altLang="en-US" baseline="0" dirty="0"/>
              <a:t> 的角平分線，</a:t>
            </a:r>
            <a:br>
              <a:rPr lang="en-US" altLang="zh-TW" baseline="0" dirty="0"/>
            </a:br>
            <a:r>
              <a:rPr lang="zh-TW" altLang="en-US" baseline="0" dirty="0"/>
              <a:t>這兩個角相等，標示出來，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而看到角平分線，就要聯想到</a:t>
            </a:r>
            <a:r>
              <a:rPr lang="en-US" altLang="zh-TW" baseline="0" dirty="0"/>
              <a:t>&lt;</a:t>
            </a:r>
            <a:r>
              <a:rPr lang="zh-TW" altLang="en-US" baseline="0" dirty="0"/>
              <a:t>動</a:t>
            </a:r>
            <a:r>
              <a:rPr lang="en-US" altLang="zh-TW" baseline="0" dirty="0"/>
              <a:t>&gt;</a:t>
            </a:r>
            <a:r>
              <a:rPr lang="zh-TW" altLang="en-US" baseline="0" dirty="0"/>
              <a:t> 角平分線性質，</a:t>
            </a:r>
            <a:br>
              <a:rPr lang="en-US" altLang="zh-TW" baseline="0" dirty="0"/>
            </a:br>
            <a:r>
              <a:rPr lang="zh-TW" altLang="en-US" baseline="0" dirty="0"/>
              <a:t>也就是從 </a:t>
            </a:r>
            <a:r>
              <a:rPr lang="en-US" altLang="zh-TW" baseline="0" dirty="0"/>
              <a:t>C</a:t>
            </a:r>
            <a:r>
              <a:rPr lang="zh-TW" altLang="en-US" baseline="0" dirty="0"/>
              <a:t> 對著角的兩邊做垂線</a:t>
            </a:r>
            <a:r>
              <a:rPr lang="en-US" altLang="zh-TW" baseline="0" dirty="0"/>
              <a:t>&lt;</a:t>
            </a:r>
            <a:r>
              <a:rPr lang="zh-TW" altLang="en-US" baseline="0" dirty="0"/>
              <a:t>動</a:t>
            </a:r>
            <a:r>
              <a:rPr lang="en-US" altLang="zh-TW" baseline="0" dirty="0"/>
              <a:t>&gt;</a:t>
            </a:r>
            <a:r>
              <a:rPr lang="zh-TW" altLang="en-US" baseline="0" dirty="0"/>
              <a:t>的距離會等長。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繼續看題目，</a:t>
            </a:r>
            <a:r>
              <a:rPr lang="en-US" altLang="zh-TW" baseline="0" dirty="0"/>
              <a:t>AB</a:t>
            </a:r>
            <a:r>
              <a:rPr lang="zh-TW" altLang="en-US" baseline="0" dirty="0"/>
              <a:t> 等於 </a:t>
            </a:r>
            <a:r>
              <a:rPr lang="en-US" altLang="zh-TW" baseline="0" dirty="0"/>
              <a:t>AD</a:t>
            </a:r>
            <a:r>
              <a:rPr lang="zh-TW" altLang="en-US" baseline="0" dirty="0"/>
              <a:t>，這兩段相等，標示在圖上。</a:t>
            </a:r>
            <a:endParaRPr lang="en-US" altLang="zh-TW" baseline="0" dirty="0"/>
          </a:p>
          <a:p>
            <a:pPr marL="0" indent="0">
              <a:buNone/>
              <a:defRPr/>
            </a:pPr>
            <a:br>
              <a:rPr lang="en-US" altLang="zh-TW" baseline="0" dirty="0"/>
            </a:br>
            <a:r>
              <a:rPr lang="en-US" altLang="zh-TW" baseline="0" dirty="0"/>
              <a:t>E</a:t>
            </a:r>
            <a:r>
              <a:rPr lang="zh-TW" altLang="en-US" baseline="0" dirty="0"/>
              <a:t>、</a:t>
            </a:r>
            <a:r>
              <a:rPr lang="en-US" altLang="zh-TW" baseline="0" dirty="0"/>
              <a:t>F</a:t>
            </a:r>
            <a:r>
              <a:rPr lang="zh-TW" altLang="en-US" baseline="0" dirty="0"/>
              <a:t> 兩點分別在 </a:t>
            </a:r>
            <a:r>
              <a:rPr lang="en-US" altLang="zh-TW" baseline="0" dirty="0"/>
              <a:t>AB</a:t>
            </a:r>
            <a:r>
              <a:rPr lang="zh-TW" altLang="en-US" baseline="0" dirty="0"/>
              <a:t> 和 </a:t>
            </a:r>
            <a:r>
              <a:rPr lang="en-US" altLang="zh-TW" baseline="0" dirty="0"/>
              <a:t>AD</a:t>
            </a:r>
            <a:r>
              <a:rPr lang="zh-TW" altLang="en-US" baseline="0" dirty="0"/>
              <a:t> 上，</a:t>
            </a:r>
            <a:r>
              <a:rPr lang="en-US" altLang="zh-TW" baseline="0" dirty="0"/>
              <a:t>E</a:t>
            </a:r>
            <a:r>
              <a:rPr lang="zh-TW" altLang="en-US" baseline="0" dirty="0"/>
              <a:t> 在這裡，</a:t>
            </a:r>
            <a:r>
              <a:rPr lang="en-US" altLang="zh-TW" baseline="0" dirty="0"/>
              <a:t>F</a:t>
            </a:r>
            <a:r>
              <a:rPr lang="zh-TW" altLang="en-US" baseline="0" dirty="0"/>
              <a:t> 在這裡，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且 </a:t>
            </a:r>
            <a:r>
              <a:rPr lang="en-US" altLang="zh-TW" baseline="0" dirty="0"/>
              <a:t>AE</a:t>
            </a:r>
            <a:r>
              <a:rPr lang="zh-TW" altLang="en-US" baseline="0" dirty="0"/>
              <a:t> 等於 </a:t>
            </a:r>
            <a:r>
              <a:rPr lang="en-US" altLang="zh-TW" baseline="0" dirty="0"/>
              <a:t>DF</a:t>
            </a:r>
            <a:r>
              <a:rPr lang="zh-TW" altLang="en-US" baseline="0" dirty="0"/>
              <a:t> ，這兩段等長，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請完整說明為何四邊形 </a:t>
            </a:r>
            <a:r>
              <a:rPr lang="en-US" altLang="zh-TW" baseline="0" dirty="0"/>
              <a:t>AECF</a:t>
            </a:r>
            <a:r>
              <a:rPr lang="zh-TW" altLang="en-US" baseline="0" dirty="0"/>
              <a:t> 的面積是四邊形 </a:t>
            </a:r>
            <a:r>
              <a:rPr lang="en-US" altLang="zh-TW" baseline="0" dirty="0"/>
              <a:t>ABCD</a:t>
            </a:r>
            <a:r>
              <a:rPr lang="zh-TW" altLang="en-US" baseline="0" dirty="0"/>
              <a:t> 的一半</a:t>
            </a:r>
            <a:r>
              <a:rPr lang="en-US" altLang="zh-TW" baseline="0" dirty="0"/>
              <a:t>?</a:t>
            </a:r>
          </a:p>
          <a:p>
            <a:pPr marL="0" indent="0">
              <a:buNone/>
              <a:defRPr/>
            </a:pP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就是要看這個</a:t>
            </a:r>
            <a:r>
              <a:rPr lang="en-US" altLang="zh-TW" baseline="0" dirty="0"/>
              <a:t>&lt;</a:t>
            </a:r>
            <a:r>
              <a:rPr lang="zh-TW" altLang="en-US" baseline="0" dirty="0"/>
              <a:t>動</a:t>
            </a:r>
            <a:r>
              <a:rPr lang="en-US" altLang="zh-TW" baseline="0" dirty="0"/>
              <a:t>&gt;</a:t>
            </a:r>
            <a:r>
              <a:rPr lang="zh-TW" altLang="en-US" baseline="0" dirty="0"/>
              <a:t> 四邊形與整個 </a:t>
            </a:r>
            <a:r>
              <a:rPr lang="en-US" altLang="zh-TW" baseline="0" dirty="0"/>
              <a:t>ABCD</a:t>
            </a:r>
            <a:r>
              <a:rPr lang="zh-TW" altLang="en-US" baseline="0" dirty="0"/>
              <a:t> 面積的關係，</a:t>
            </a:r>
            <a:br>
              <a:rPr lang="en-US" altLang="zh-TW" baseline="0" dirty="0"/>
            </a:br>
            <a:r>
              <a:rPr lang="zh-TW" altLang="en-US" baseline="0" dirty="0"/>
              <a:t>這兩個四邊形的面積都沒辦法直接計算出來，</a:t>
            </a:r>
            <a:br>
              <a:rPr lang="en-US" altLang="zh-TW" baseline="0" dirty="0"/>
            </a:br>
            <a:r>
              <a:rPr lang="zh-TW" altLang="en-US" baseline="0" dirty="0"/>
              <a:t>我們來看題目有給什麼條件，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有 </a:t>
            </a:r>
            <a:r>
              <a:rPr lang="en-US" altLang="zh-TW" baseline="0" dirty="0"/>
              <a:t>AB </a:t>
            </a:r>
            <a:r>
              <a:rPr lang="zh-TW" altLang="en-US" baseline="0" dirty="0"/>
              <a:t>和 </a:t>
            </a:r>
            <a:r>
              <a:rPr lang="en-US" altLang="zh-TW" baseline="0" dirty="0"/>
              <a:t>AD</a:t>
            </a:r>
            <a:r>
              <a:rPr lang="zh-TW" altLang="en-US" baseline="0" dirty="0"/>
              <a:t> 等長，而且剛剛有聯想到這兩段垂線也相等，</a:t>
            </a:r>
            <a:br>
              <a:rPr lang="en-US" altLang="zh-TW" baseline="0" dirty="0"/>
            </a:br>
            <a:r>
              <a:rPr lang="zh-TW" altLang="en-US" baseline="0" dirty="0"/>
              <a:t>底相等，高也相等，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那麼就會知道三角形 </a:t>
            </a:r>
            <a:r>
              <a:rPr lang="en-US" altLang="zh-TW" baseline="0" dirty="0"/>
              <a:t>ABC&lt;</a:t>
            </a:r>
            <a:r>
              <a:rPr lang="zh-TW" altLang="en-US" baseline="0" dirty="0"/>
              <a:t>動</a:t>
            </a:r>
            <a:r>
              <a:rPr lang="en-US" altLang="zh-TW" baseline="0" dirty="0"/>
              <a:t>&gt;</a:t>
            </a:r>
            <a:r>
              <a:rPr lang="zh-TW" altLang="en-US" baseline="0" dirty="0"/>
              <a:t> 的面積會等於三角形 </a:t>
            </a:r>
            <a:r>
              <a:rPr lang="en-US" altLang="zh-TW" baseline="0" dirty="0"/>
              <a:t>ADC&lt;</a:t>
            </a:r>
            <a:r>
              <a:rPr lang="zh-TW" altLang="en-US" baseline="0" dirty="0"/>
              <a:t>動</a:t>
            </a:r>
            <a:r>
              <a:rPr lang="en-US" altLang="zh-TW" baseline="0" dirty="0"/>
              <a:t>&gt;</a:t>
            </a:r>
            <a:r>
              <a:rPr lang="zh-TW" altLang="en-US" baseline="0" dirty="0"/>
              <a:t> 的面積</a:t>
            </a:r>
            <a:br>
              <a:rPr lang="en-US" altLang="zh-TW" baseline="0" dirty="0"/>
            </a:br>
            <a:r>
              <a:rPr lang="zh-TW" altLang="en-US" baseline="0" dirty="0"/>
              <a:t>也就是說，這兩個三角形是整個 </a:t>
            </a:r>
            <a:r>
              <a:rPr lang="en-US" altLang="zh-TW" baseline="0" dirty="0"/>
              <a:t>ABCD</a:t>
            </a:r>
            <a:r>
              <a:rPr lang="zh-TW" altLang="en-US" baseline="0" dirty="0"/>
              <a:t> 的一半。</a:t>
            </a:r>
            <a:endParaRPr lang="en-US" altLang="zh-TW" baseline="0" dirty="0"/>
          </a:p>
          <a:p>
            <a:pPr marL="0" indent="0">
              <a:buNone/>
              <a:defRPr/>
            </a:pP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而題目要我們說明 </a:t>
            </a:r>
            <a:r>
              <a:rPr lang="en-US" altLang="zh-TW" baseline="0" dirty="0"/>
              <a:t>AECF</a:t>
            </a:r>
            <a:r>
              <a:rPr lang="zh-TW" altLang="en-US" baseline="0" dirty="0"/>
              <a:t> 是全部 </a:t>
            </a:r>
            <a:r>
              <a:rPr lang="en-US" altLang="zh-TW" baseline="0" dirty="0"/>
              <a:t>ABCD</a:t>
            </a:r>
            <a:r>
              <a:rPr lang="zh-TW" altLang="en-US" baseline="0" dirty="0"/>
              <a:t> 的一半，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如果 </a:t>
            </a:r>
            <a:r>
              <a:rPr lang="en-US" altLang="zh-TW" baseline="0" dirty="0"/>
              <a:t>AECF</a:t>
            </a:r>
            <a:r>
              <a:rPr lang="zh-TW" altLang="en-US" baseline="0" dirty="0"/>
              <a:t> 的面積剛好等於這兩個三角形的其中一個，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就得到目標了，</a:t>
            </a:r>
            <a:br>
              <a:rPr lang="en-US" altLang="zh-TW" baseline="0" dirty="0"/>
            </a:br>
            <a:r>
              <a:rPr lang="zh-TW" altLang="en-US" baseline="0" dirty="0"/>
              <a:t>題目還有給我們什麼條件呢</a:t>
            </a:r>
            <a:r>
              <a:rPr lang="en-US" altLang="zh-TW" baseline="0" dirty="0"/>
              <a:t>?</a:t>
            </a:r>
            <a:r>
              <a:rPr lang="zh-TW" altLang="en-US" baseline="0" dirty="0"/>
              <a:t>  </a:t>
            </a:r>
            <a:r>
              <a:rPr lang="en-US" altLang="zh-TW" baseline="0" dirty="0"/>
              <a:t>AE</a:t>
            </a:r>
            <a:r>
              <a:rPr lang="zh-TW" altLang="en-US" baseline="0" dirty="0"/>
              <a:t> </a:t>
            </a:r>
            <a:r>
              <a:rPr lang="en-US" altLang="zh-TW" baseline="0" dirty="0"/>
              <a:t>=</a:t>
            </a:r>
            <a:r>
              <a:rPr lang="zh-TW" altLang="en-US" baseline="0" dirty="0"/>
              <a:t> </a:t>
            </a:r>
            <a:r>
              <a:rPr lang="en-US" altLang="zh-TW" baseline="0" dirty="0"/>
              <a:t>DF</a:t>
            </a:r>
            <a:r>
              <a:rPr lang="zh-TW" altLang="en-US" baseline="0" dirty="0"/>
              <a:t>，</a:t>
            </a:r>
            <a:br>
              <a:rPr lang="en-US" altLang="zh-TW" baseline="0" dirty="0"/>
            </a:br>
            <a:r>
              <a:rPr lang="zh-TW" altLang="en-US" baseline="0" dirty="0"/>
              <a:t>而這兩條橘色的垂線也是</a:t>
            </a:r>
            <a:r>
              <a:rPr lang="en-US" altLang="zh-TW" baseline="0" dirty="0"/>
              <a:t>&lt;</a:t>
            </a:r>
            <a:r>
              <a:rPr lang="zh-TW" altLang="en-US" baseline="0" dirty="0"/>
              <a:t>動</a:t>
            </a:r>
            <a:r>
              <a:rPr lang="en-US" altLang="zh-TW" baseline="0" dirty="0"/>
              <a:t>&gt;</a:t>
            </a:r>
            <a:r>
              <a:rPr lang="zh-TW" altLang="en-US" baseline="0" dirty="0"/>
              <a:t>這兩個三角形的高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又看到等底等高，所以黃色三角形面積也相等，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那麼 </a:t>
            </a:r>
            <a:r>
              <a:rPr lang="en-US" altLang="zh-TW" baseline="0" dirty="0"/>
              <a:t>AECF</a:t>
            </a:r>
            <a:r>
              <a:rPr lang="zh-TW" altLang="en-US" baseline="0" dirty="0"/>
              <a:t> 的面積就是黃色加這一塊也就是這邊的黃色加這一塊 就會等於 三角形 </a:t>
            </a:r>
            <a:r>
              <a:rPr lang="en-US" altLang="zh-TW" baseline="0" dirty="0"/>
              <a:t>ACD</a:t>
            </a:r>
            <a:r>
              <a:rPr lang="zh-TW" altLang="en-US" baseline="0" dirty="0"/>
              <a:t> 面積</a:t>
            </a:r>
            <a:endParaRPr lang="en-US" altLang="zh-TW" baseline="0" dirty="0"/>
          </a:p>
          <a:p>
            <a:pPr marL="0" indent="0">
              <a:buNone/>
              <a:defRPr/>
            </a:pPr>
            <a:endParaRPr lang="en-US" altLang="zh-TW" baseline="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baseline="0" dirty="0"/>
              <a:t>好，想清楚了，開始寫證明，</a:t>
            </a:r>
            <a:br>
              <a:rPr lang="en-US" altLang="zh-TW" baseline="0" dirty="0"/>
            </a:br>
            <a:r>
              <a:rPr lang="zh-TW" altLang="en-US" baseline="0" dirty="0"/>
              <a:t>一開始要先將這兩條題目沒給但有需要用到的輔助線寫出來，</a:t>
            </a:r>
            <a:br>
              <a:rPr lang="en-US" altLang="zh-TW" baseline="0" dirty="0"/>
            </a:br>
            <a:r>
              <a:rPr lang="zh-TW" altLang="en-US" baseline="0" dirty="0"/>
              <a:t>假若這一點叫做 </a:t>
            </a:r>
            <a:r>
              <a:rPr lang="en-US" altLang="zh-TW" baseline="0" dirty="0"/>
              <a:t>H</a:t>
            </a:r>
            <a:r>
              <a:rPr lang="zh-TW" altLang="en-US" baseline="0" dirty="0"/>
              <a:t>、這一點是 </a:t>
            </a:r>
            <a:r>
              <a:rPr lang="en-US" altLang="zh-TW" baseline="0" dirty="0"/>
              <a:t>K</a:t>
            </a:r>
            <a:r>
              <a:rPr lang="zh-TW" altLang="en-US" baseline="0" dirty="0"/>
              <a:t>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過 </a:t>
            </a:r>
            <a:r>
              <a:rPr lang="en-US" altLang="zh-TW" baseline="0" dirty="0"/>
              <a:t>C</a:t>
            </a:r>
            <a:r>
              <a:rPr lang="zh-TW" altLang="en-US" baseline="0" dirty="0"/>
              <a:t> 點分別做 </a:t>
            </a:r>
            <a:r>
              <a:rPr lang="en-US" altLang="zh-TW" baseline="0" dirty="0"/>
              <a:t>CH</a:t>
            </a:r>
            <a:r>
              <a:rPr lang="zh-TW" altLang="en-US" baseline="0" dirty="0"/>
              <a:t> 和 </a:t>
            </a:r>
            <a:r>
              <a:rPr lang="en-US" altLang="zh-TW" baseline="0" dirty="0"/>
              <a:t>CK</a:t>
            </a:r>
            <a:r>
              <a:rPr lang="zh-TW" altLang="en-US" baseline="0" dirty="0"/>
              <a:t> 垂直 </a:t>
            </a:r>
            <a:r>
              <a:rPr lang="en-US" altLang="zh-TW" baseline="0" dirty="0"/>
              <a:t>AB</a:t>
            </a:r>
            <a:r>
              <a:rPr lang="zh-TW" altLang="en-US" baseline="0" dirty="0"/>
              <a:t> 和 </a:t>
            </a:r>
            <a:r>
              <a:rPr lang="en-US" altLang="zh-TW" baseline="0" dirty="0"/>
              <a:t>AD</a:t>
            </a:r>
            <a:r>
              <a:rPr lang="zh-TW" altLang="en-US" baseline="0" dirty="0"/>
              <a:t>，</a:t>
            </a:r>
            <a:br>
              <a:rPr lang="en-US" altLang="zh-TW" baseline="0" dirty="0"/>
            </a:br>
            <a:r>
              <a:rPr lang="zh-TW" altLang="en-US" baseline="0" dirty="0"/>
              <a:t>因為 </a:t>
            </a:r>
            <a:r>
              <a:rPr lang="en-US" altLang="zh-TW" baseline="0" dirty="0"/>
              <a:t>AC</a:t>
            </a:r>
            <a:r>
              <a:rPr lang="zh-TW" altLang="en-US" baseline="0" dirty="0"/>
              <a:t> 是</a:t>
            </a:r>
            <a:r>
              <a:rPr lang="en-US" altLang="zh-TW" baseline="0" dirty="0"/>
              <a:t> </a:t>
            </a:r>
            <a:r>
              <a:rPr lang="zh-TW" altLang="en-US" baseline="0" dirty="0"/>
              <a:t>角 </a:t>
            </a:r>
            <a:r>
              <a:rPr lang="en-US" altLang="zh-TW" baseline="0" dirty="0"/>
              <a:t>BAD</a:t>
            </a:r>
            <a:r>
              <a:rPr lang="zh-TW" altLang="en-US" baseline="0" dirty="0"/>
              <a:t> 的角平分線，所以 </a:t>
            </a:r>
            <a:r>
              <a:rPr lang="en-US" altLang="zh-TW" baseline="0" dirty="0"/>
              <a:t>CH</a:t>
            </a:r>
            <a:r>
              <a:rPr lang="zh-TW" altLang="en-US" baseline="0" dirty="0"/>
              <a:t> 等於 </a:t>
            </a:r>
            <a:r>
              <a:rPr lang="en-US" altLang="zh-TW" baseline="0" dirty="0"/>
              <a:t>CK</a:t>
            </a:r>
            <a:r>
              <a:rPr lang="zh-TW" altLang="en-US" baseline="0" dirty="0"/>
              <a:t>。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這是由於角平分線性質，而這個性質課本有證明過，所以我們就可以直接使用。</a:t>
            </a:r>
            <a:endParaRPr lang="en-US" altLang="zh-TW" baseline="0" dirty="0"/>
          </a:p>
          <a:p>
            <a:pPr marL="0" indent="0">
              <a:buNone/>
              <a:defRPr/>
            </a:pP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接下來，先說明左邊綠色三角形 </a:t>
            </a:r>
            <a:r>
              <a:rPr lang="en-US" altLang="zh-TW" baseline="0" dirty="0"/>
              <a:t>ABC</a:t>
            </a:r>
            <a:r>
              <a:rPr lang="zh-TW" altLang="en-US" baseline="0" dirty="0"/>
              <a:t> 和右邊藍色三角形 </a:t>
            </a:r>
            <a:r>
              <a:rPr lang="en-US" altLang="zh-TW" baseline="0" dirty="0"/>
              <a:t>ACD</a:t>
            </a:r>
            <a:r>
              <a:rPr lang="zh-TW" altLang="en-US" baseline="0" dirty="0"/>
              <a:t> 面積相等，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因為底邊 </a:t>
            </a:r>
            <a:r>
              <a:rPr lang="en-US" altLang="zh-TW" baseline="0" dirty="0"/>
              <a:t>AB</a:t>
            </a:r>
            <a:r>
              <a:rPr lang="zh-TW" altLang="en-US" baseline="0" dirty="0"/>
              <a:t> 等於 底邊 </a:t>
            </a:r>
            <a:r>
              <a:rPr lang="en-US" altLang="zh-TW" baseline="0" dirty="0"/>
              <a:t>AD</a:t>
            </a:r>
            <a:r>
              <a:rPr lang="zh-TW" altLang="en-US" baseline="0" dirty="0"/>
              <a:t>、而且 高 </a:t>
            </a:r>
            <a:r>
              <a:rPr lang="en-US" altLang="zh-TW" baseline="0" dirty="0"/>
              <a:t>CH</a:t>
            </a:r>
            <a:r>
              <a:rPr lang="zh-TW" altLang="en-US" baseline="0" dirty="0"/>
              <a:t> 等於 高 </a:t>
            </a:r>
            <a:r>
              <a:rPr lang="en-US" altLang="zh-TW" baseline="0" dirty="0"/>
              <a:t>CK</a:t>
            </a:r>
            <a:r>
              <a:rPr lang="zh-TW" altLang="en-US" baseline="0" dirty="0"/>
              <a:t>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所以三角形 </a:t>
            </a:r>
            <a:r>
              <a:rPr lang="en-US" altLang="zh-TW" baseline="0" dirty="0"/>
              <a:t>ABC</a:t>
            </a:r>
            <a:r>
              <a:rPr lang="zh-TW" altLang="en-US" baseline="0" dirty="0"/>
              <a:t> 面積等於三角形 </a:t>
            </a:r>
            <a:r>
              <a:rPr lang="en-US" altLang="zh-TW" baseline="0" dirty="0"/>
              <a:t>ACD</a:t>
            </a:r>
            <a:r>
              <a:rPr lang="zh-TW" altLang="en-US" baseline="0" dirty="0"/>
              <a:t> 面積 也就是 </a:t>
            </a:r>
            <a:r>
              <a:rPr lang="en-US" altLang="zh-TW" baseline="0" dirty="0"/>
              <a:t>ABCD</a:t>
            </a:r>
            <a:r>
              <a:rPr lang="zh-TW" altLang="en-US" baseline="0" dirty="0"/>
              <a:t> 的一半。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然後，再寫為什麼這兩塊黃色三角形面積相等，</a:t>
            </a:r>
            <a:br>
              <a:rPr lang="en-US" altLang="zh-TW" baseline="0" dirty="0"/>
            </a:br>
            <a:r>
              <a:rPr lang="zh-TW" altLang="en-US" baseline="0" dirty="0"/>
              <a:t>又因為它們的底 </a:t>
            </a:r>
            <a:r>
              <a:rPr lang="en-US" altLang="zh-TW" baseline="0" dirty="0"/>
              <a:t>AE</a:t>
            </a:r>
            <a:r>
              <a:rPr lang="zh-TW" altLang="en-US" baseline="0" dirty="0"/>
              <a:t> 和 </a:t>
            </a:r>
            <a:r>
              <a:rPr lang="en-US" altLang="zh-TW" baseline="0" dirty="0"/>
              <a:t>DF</a:t>
            </a:r>
            <a:r>
              <a:rPr lang="zh-TW" altLang="en-US" baseline="0" dirty="0"/>
              <a:t> 也是等長的，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而 </a:t>
            </a:r>
            <a:r>
              <a:rPr lang="en-US" altLang="zh-TW" baseline="0" dirty="0"/>
              <a:t>CH</a:t>
            </a:r>
            <a:r>
              <a:rPr lang="zh-TW" altLang="en-US" baseline="0" dirty="0"/>
              <a:t> 等於 </a:t>
            </a:r>
            <a:r>
              <a:rPr lang="en-US" altLang="zh-TW" baseline="0" dirty="0"/>
              <a:t>CK</a:t>
            </a:r>
            <a:r>
              <a:rPr lang="zh-TW" altLang="en-US" baseline="0" dirty="0"/>
              <a:t> 是它們的相等的高，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所以三角形 </a:t>
            </a:r>
            <a:r>
              <a:rPr lang="en-US" altLang="zh-TW" baseline="0" dirty="0"/>
              <a:t>ACE</a:t>
            </a:r>
            <a:r>
              <a:rPr lang="zh-TW" altLang="en-US" baseline="0" dirty="0"/>
              <a:t> 面積就會等於三角形 </a:t>
            </a:r>
            <a:r>
              <a:rPr lang="en-US" altLang="zh-TW" baseline="0" dirty="0"/>
              <a:t>CDF</a:t>
            </a:r>
            <a:r>
              <a:rPr lang="zh-TW" altLang="en-US" baseline="0" dirty="0"/>
              <a:t> 面積，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那麼，想求的四邊形 </a:t>
            </a:r>
            <a:r>
              <a:rPr lang="en-US" altLang="zh-TW" baseline="0" dirty="0"/>
              <a:t>AECF</a:t>
            </a:r>
            <a:r>
              <a:rPr lang="zh-TW" altLang="en-US" baseline="0" dirty="0"/>
              <a:t> 面積就可以寫成 三角形 </a:t>
            </a:r>
            <a:r>
              <a:rPr lang="en-US" altLang="zh-TW" baseline="0" dirty="0"/>
              <a:t>ACE</a:t>
            </a:r>
            <a:r>
              <a:rPr lang="zh-TW" altLang="en-US" baseline="0" dirty="0"/>
              <a:t> 加上三角形 </a:t>
            </a:r>
            <a:r>
              <a:rPr lang="en-US" altLang="zh-TW" baseline="0" dirty="0"/>
              <a:t>ACF</a:t>
            </a:r>
            <a:r>
              <a:rPr lang="zh-TW" altLang="en-US" baseline="0" dirty="0"/>
              <a:t>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就等於三角形 </a:t>
            </a:r>
            <a:r>
              <a:rPr lang="en-US" altLang="zh-TW" baseline="0" dirty="0"/>
              <a:t>CDF</a:t>
            </a:r>
            <a:r>
              <a:rPr lang="zh-TW" altLang="en-US" baseline="0" dirty="0"/>
              <a:t> 加三角形 </a:t>
            </a:r>
            <a:r>
              <a:rPr lang="en-US" altLang="zh-TW" baseline="0" dirty="0"/>
              <a:t>ACF</a:t>
            </a:r>
            <a:r>
              <a:rPr lang="zh-TW" altLang="en-US" baseline="0" dirty="0"/>
              <a:t> 會等於三角形 </a:t>
            </a:r>
            <a:r>
              <a:rPr lang="en-US" altLang="zh-TW" baseline="0" dirty="0"/>
              <a:t>ACD</a:t>
            </a:r>
            <a:r>
              <a:rPr lang="zh-TW" altLang="en-US" baseline="0" dirty="0"/>
              <a:t> 也就是 </a:t>
            </a:r>
            <a:r>
              <a:rPr lang="en-US" altLang="zh-TW" baseline="0" dirty="0"/>
              <a:t>ABCD</a:t>
            </a:r>
            <a:r>
              <a:rPr lang="zh-TW" altLang="en-US" baseline="0" dirty="0"/>
              <a:t> 的一半。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這樣就證明完成。</a:t>
            </a:r>
            <a:endParaRPr lang="en-US" altLang="zh-TW" baseline="0" dirty="0"/>
          </a:p>
          <a:p>
            <a:pPr marL="0" indent="0">
              <a:buNone/>
              <a:defRPr/>
            </a:pP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再回憶一次剛剛思考的過程，一開始看到角平分線，就要聯想角平分線性質，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這樣就會得到高相等這個隱藏的條件，</a:t>
            </a:r>
            <a:br>
              <a:rPr lang="en-US" altLang="zh-TW" baseline="0" dirty="0"/>
            </a:br>
            <a:r>
              <a:rPr lang="zh-TW" altLang="en-US" baseline="0" dirty="0"/>
              <a:t>然後就可以利用底相等高也相等，</a:t>
            </a:r>
            <a:br>
              <a:rPr lang="en-US" altLang="zh-TW" baseline="0" dirty="0"/>
            </a:br>
            <a:r>
              <a:rPr lang="zh-TW" altLang="en-US" baseline="0" dirty="0"/>
              <a:t>把想要說明的四邊形面積轉換成相等的三角形面積，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就能得到目標了</a:t>
            </a:r>
            <a:endParaRPr lang="en-US" altLang="zh-TW" baseline="0" dirty="0"/>
          </a:p>
          <a:p>
            <a:pPr marL="0" indent="0">
              <a:buNone/>
              <a:defRPr/>
            </a:pP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下面的學生練習</a:t>
            </a:r>
            <a:r>
              <a:rPr lang="en-US" altLang="zh-TW" baseline="0" dirty="0"/>
              <a:t>&lt;</a:t>
            </a:r>
            <a:r>
              <a:rPr lang="zh-TW" altLang="en-US" baseline="0" dirty="0"/>
              <a:t>動</a:t>
            </a:r>
            <a:r>
              <a:rPr lang="en-US" altLang="zh-TW" baseline="0" dirty="0"/>
              <a:t>&gt;</a:t>
            </a:r>
            <a:r>
              <a:rPr lang="zh-TW" altLang="en-US" baseline="0" dirty="0"/>
              <a:t> 是觀念一模一樣的題目，只是老師改成計算題，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方便同學練習完有答案可以知道自己做的對不對，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關鍵還是要說明這兩個三角形面積相等，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試著做做看吧</a:t>
            </a:r>
            <a:r>
              <a:rPr lang="en-US" altLang="zh-TW" baseline="0" dirty="0"/>
              <a:t>~</a:t>
            </a:r>
          </a:p>
          <a:p>
            <a:pPr marL="0" indent="0">
              <a:buNone/>
              <a:defRPr/>
            </a:pPr>
            <a:r>
              <a:rPr lang="zh-TW" altLang="en-US" baseline="0" dirty="0"/>
              <a:t> </a:t>
            </a:r>
            <a:endParaRPr lang="en-US" altLang="zh-TW" baseline="0" dirty="0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AABAE430-DA6A-5186-C638-839770E2BE8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A322BB-CFDC-4277-85FE-FFBCC1C2426B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479579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2025/2/19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941595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2025/2/19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242842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2025/2/19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859117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 userDrawn="1"/>
        </p:nvSpPr>
        <p:spPr>
          <a:xfrm>
            <a:off x="0" y="6726238"/>
            <a:ext cx="12192000" cy="13176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0400"/>
          </a:xfrm>
          <a:solidFill>
            <a:srgbClr val="F5F5F5"/>
          </a:solidFill>
          <a:ln>
            <a:noFill/>
          </a:ln>
          <a:effectLst/>
        </p:spPr>
        <p:txBody>
          <a:bodyPr tIns="108000" bIns="0">
            <a:normAutofit/>
          </a:bodyPr>
          <a:lstStyle>
            <a:lvl1pPr algn="ctr">
              <a:defRPr sz="3200" b="1">
                <a:solidFill>
                  <a:schemeClr val="tx1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cxnSp>
        <p:nvCxnSpPr>
          <p:cNvPr id="12" name="直線接點 11"/>
          <p:cNvCxnSpPr/>
          <p:nvPr userDrawn="1"/>
        </p:nvCxnSpPr>
        <p:spPr>
          <a:xfrm>
            <a:off x="0" y="685344"/>
            <a:ext cx="121920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5963279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2025/2/19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28167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2025/2/19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96154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2025/2/19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4559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2025/2/19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633050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2025/2/19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79037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2025/2/19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46958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2025/2/19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921064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24B310-6FDD-4BEE-B29E-2C4E8BEE5735}" type="datetimeFigureOut">
              <a:rPr lang="zh-TW" altLang="en-US" smtClean="0"/>
              <a:t>2025/2/19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977851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13" Type="http://schemas.openxmlformats.org/officeDocument/2006/relationships/customXml" Target="../ink/ink6.xml"/><Relationship Id="rId3" Type="http://schemas.openxmlformats.org/officeDocument/2006/relationships/customXml" Target="../ink/ink1.xml"/><Relationship Id="rId7" Type="http://schemas.openxmlformats.org/officeDocument/2006/relationships/customXml" Target="../ink/ink3.xml"/><Relationship Id="rId12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11" Type="http://schemas.openxmlformats.org/officeDocument/2006/relationships/customXml" Target="../ink/ink5.xml"/><Relationship Id="rId5" Type="http://schemas.openxmlformats.org/officeDocument/2006/relationships/customXml" Target="../ink/ink2.xml"/><Relationship Id="rId10" Type="http://schemas.openxmlformats.org/officeDocument/2006/relationships/image" Target="../media/image4.png"/><Relationship Id="rId4" Type="http://schemas.openxmlformats.org/officeDocument/2006/relationships/image" Target="../media/image1.png"/><Relationship Id="rId9" Type="http://schemas.openxmlformats.org/officeDocument/2006/relationships/customXml" Target="../ink/ink4.xml"/><Relationship Id="rId1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295EDCA-47E1-B71C-4F0B-2AB463C9654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手繪多邊形: 圖案 70">
            <a:extLst>
              <a:ext uri="{FF2B5EF4-FFF2-40B4-BE49-F238E27FC236}">
                <a16:creationId xmlns:a16="http://schemas.microsoft.com/office/drawing/2014/main" id="{81B8799E-874F-8489-1F04-70DB48DE2FB7}"/>
              </a:ext>
            </a:extLst>
          </p:cNvPr>
          <p:cNvSpPr/>
          <p:nvPr/>
        </p:nvSpPr>
        <p:spPr>
          <a:xfrm>
            <a:off x="2236782" y="2606676"/>
            <a:ext cx="1746250" cy="1841500"/>
          </a:xfrm>
          <a:custGeom>
            <a:avLst/>
            <a:gdLst>
              <a:gd name="connsiteX0" fmla="*/ 0 w 1746250"/>
              <a:gd name="connsiteY0" fmla="*/ 1841500 h 1841500"/>
              <a:gd name="connsiteX1" fmla="*/ 50800 w 1746250"/>
              <a:gd name="connsiteY1" fmla="*/ 0 h 1841500"/>
              <a:gd name="connsiteX2" fmla="*/ 1746250 w 1746250"/>
              <a:gd name="connsiteY2" fmla="*/ 1397000 h 1841500"/>
              <a:gd name="connsiteX3" fmla="*/ 0 w 1746250"/>
              <a:gd name="connsiteY3" fmla="*/ 1841500 h 1841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46250" h="1841500">
                <a:moveTo>
                  <a:pt x="0" y="1841500"/>
                </a:moveTo>
                <a:lnTo>
                  <a:pt x="50800" y="0"/>
                </a:lnTo>
                <a:lnTo>
                  <a:pt x="1746250" y="1397000"/>
                </a:lnTo>
                <a:lnTo>
                  <a:pt x="0" y="184150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  <a:alpha val="51000"/>
            </a:schemeClr>
          </a:solidFill>
          <a:ln w="28575">
            <a:noFill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4" name="手繪多邊形: 圖案 73">
            <a:extLst>
              <a:ext uri="{FF2B5EF4-FFF2-40B4-BE49-F238E27FC236}">
                <a16:creationId xmlns:a16="http://schemas.microsoft.com/office/drawing/2014/main" id="{5FC4432C-C8C2-0126-2CC6-FA5915173610}"/>
              </a:ext>
            </a:extLst>
          </p:cNvPr>
          <p:cNvSpPr/>
          <p:nvPr/>
        </p:nvSpPr>
        <p:spPr>
          <a:xfrm>
            <a:off x="2249482" y="3463926"/>
            <a:ext cx="1739900" cy="977900"/>
          </a:xfrm>
          <a:custGeom>
            <a:avLst/>
            <a:gdLst>
              <a:gd name="connsiteX0" fmla="*/ 0 w 1739900"/>
              <a:gd name="connsiteY0" fmla="*/ 977900 h 977900"/>
              <a:gd name="connsiteX1" fmla="*/ 1739900 w 1739900"/>
              <a:gd name="connsiteY1" fmla="*/ 539750 h 977900"/>
              <a:gd name="connsiteX2" fmla="*/ 1092200 w 1739900"/>
              <a:gd name="connsiteY2" fmla="*/ 0 h 977900"/>
              <a:gd name="connsiteX3" fmla="*/ 0 w 1739900"/>
              <a:gd name="connsiteY3" fmla="*/ 977900 h 977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39900" h="977900">
                <a:moveTo>
                  <a:pt x="0" y="977900"/>
                </a:moveTo>
                <a:lnTo>
                  <a:pt x="1739900" y="539750"/>
                </a:lnTo>
                <a:lnTo>
                  <a:pt x="1092200" y="0"/>
                </a:lnTo>
                <a:lnTo>
                  <a:pt x="0" y="977900"/>
                </a:lnTo>
                <a:close/>
              </a:path>
            </a:pathLst>
          </a:custGeom>
          <a:solidFill>
            <a:srgbClr val="FFFFCC">
              <a:alpha val="80000"/>
            </a:srgbClr>
          </a:solidFill>
          <a:ln w="28575">
            <a:noFill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0" name="手繪多邊形: 圖案 69">
            <a:extLst>
              <a:ext uri="{FF2B5EF4-FFF2-40B4-BE49-F238E27FC236}">
                <a16:creationId xmlns:a16="http://schemas.microsoft.com/office/drawing/2014/main" id="{1B44F15C-B836-EA99-028B-518145F6FC86}"/>
              </a:ext>
            </a:extLst>
          </p:cNvPr>
          <p:cNvSpPr/>
          <p:nvPr/>
        </p:nvSpPr>
        <p:spPr>
          <a:xfrm>
            <a:off x="541332" y="2613026"/>
            <a:ext cx="1739900" cy="1822450"/>
          </a:xfrm>
          <a:custGeom>
            <a:avLst/>
            <a:gdLst>
              <a:gd name="connsiteX0" fmla="*/ 1695450 w 1739900"/>
              <a:gd name="connsiteY0" fmla="*/ 1822450 h 1822450"/>
              <a:gd name="connsiteX1" fmla="*/ 1739900 w 1739900"/>
              <a:gd name="connsiteY1" fmla="*/ 0 h 1822450"/>
              <a:gd name="connsiteX2" fmla="*/ 0 w 1739900"/>
              <a:gd name="connsiteY2" fmla="*/ 1397000 h 1822450"/>
              <a:gd name="connsiteX3" fmla="*/ 1695450 w 1739900"/>
              <a:gd name="connsiteY3" fmla="*/ 1822450 h 1822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39900" h="1822450">
                <a:moveTo>
                  <a:pt x="1695450" y="1822450"/>
                </a:moveTo>
                <a:lnTo>
                  <a:pt x="1739900" y="0"/>
                </a:lnTo>
                <a:lnTo>
                  <a:pt x="0" y="1397000"/>
                </a:lnTo>
                <a:lnTo>
                  <a:pt x="1695450" y="1822450"/>
                </a:lnTo>
                <a:close/>
              </a:path>
            </a:pathLst>
          </a:custGeom>
          <a:solidFill>
            <a:schemeClr val="accent6">
              <a:lumMod val="20000"/>
              <a:lumOff val="80000"/>
              <a:alpha val="64000"/>
            </a:schemeClr>
          </a:solidFill>
          <a:ln w="28575">
            <a:noFill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2" name="手繪多邊形: 圖案 71">
            <a:extLst>
              <a:ext uri="{FF2B5EF4-FFF2-40B4-BE49-F238E27FC236}">
                <a16:creationId xmlns:a16="http://schemas.microsoft.com/office/drawing/2014/main" id="{D0B34B20-880D-4F70-5F6D-FFBF4F679B94}"/>
              </a:ext>
            </a:extLst>
          </p:cNvPr>
          <p:cNvSpPr/>
          <p:nvPr/>
        </p:nvSpPr>
        <p:spPr>
          <a:xfrm>
            <a:off x="1633532" y="2600326"/>
            <a:ext cx="647700" cy="1835150"/>
          </a:xfrm>
          <a:custGeom>
            <a:avLst/>
            <a:gdLst>
              <a:gd name="connsiteX0" fmla="*/ 596900 w 647700"/>
              <a:gd name="connsiteY0" fmla="*/ 1835150 h 1835150"/>
              <a:gd name="connsiteX1" fmla="*/ 647700 w 647700"/>
              <a:gd name="connsiteY1" fmla="*/ 0 h 1835150"/>
              <a:gd name="connsiteX2" fmla="*/ 0 w 647700"/>
              <a:gd name="connsiteY2" fmla="*/ 520700 h 1835150"/>
              <a:gd name="connsiteX3" fmla="*/ 596900 w 647700"/>
              <a:gd name="connsiteY3" fmla="*/ 1835150 h 1835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47700" h="1835150">
                <a:moveTo>
                  <a:pt x="596900" y="1835150"/>
                </a:moveTo>
                <a:lnTo>
                  <a:pt x="647700" y="0"/>
                </a:lnTo>
                <a:lnTo>
                  <a:pt x="0" y="520700"/>
                </a:lnTo>
                <a:lnTo>
                  <a:pt x="596900" y="1835150"/>
                </a:lnTo>
                <a:close/>
              </a:path>
            </a:pathLst>
          </a:custGeom>
          <a:solidFill>
            <a:srgbClr val="FFFFCC">
              <a:alpha val="80000"/>
            </a:srgbClr>
          </a:solidFill>
          <a:ln w="28575">
            <a:noFill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50" name="直線接點 49">
            <a:extLst>
              <a:ext uri="{FF2B5EF4-FFF2-40B4-BE49-F238E27FC236}">
                <a16:creationId xmlns:a16="http://schemas.microsoft.com/office/drawing/2014/main" id="{07A77F04-91D5-2377-E989-F660F68BA2E4}"/>
              </a:ext>
            </a:extLst>
          </p:cNvPr>
          <p:cNvCxnSpPr>
            <a:stCxn id="48" idx="0"/>
            <a:endCxn id="48" idx="2"/>
          </p:cNvCxnSpPr>
          <p:nvPr/>
        </p:nvCxnSpPr>
        <p:spPr>
          <a:xfrm flipV="1">
            <a:off x="2236782" y="2600326"/>
            <a:ext cx="50800" cy="1847850"/>
          </a:xfrm>
          <a:prstGeom prst="line">
            <a:avLst/>
          </a:prstGeom>
          <a:ln w="254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直線接點 52">
            <a:extLst>
              <a:ext uri="{FF2B5EF4-FFF2-40B4-BE49-F238E27FC236}">
                <a16:creationId xmlns:a16="http://schemas.microsoft.com/office/drawing/2014/main" id="{47CDD437-E2C5-593B-28A2-5192B9658562}"/>
              </a:ext>
            </a:extLst>
          </p:cNvPr>
          <p:cNvCxnSpPr>
            <a:cxnSpLocks/>
            <a:stCxn id="48" idx="0"/>
          </p:cNvCxnSpPr>
          <p:nvPr/>
        </p:nvCxnSpPr>
        <p:spPr>
          <a:xfrm flipH="1" flipV="1">
            <a:off x="1639882" y="3133726"/>
            <a:ext cx="596900" cy="1314450"/>
          </a:xfrm>
          <a:prstGeom prst="line">
            <a:avLst/>
          </a:prstGeom>
          <a:ln w="254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直線接點 54">
            <a:extLst>
              <a:ext uri="{FF2B5EF4-FFF2-40B4-BE49-F238E27FC236}">
                <a16:creationId xmlns:a16="http://schemas.microsoft.com/office/drawing/2014/main" id="{B2038F9C-6057-1865-ABE0-AE3E2B9EFAF8}"/>
              </a:ext>
            </a:extLst>
          </p:cNvPr>
          <p:cNvCxnSpPr>
            <a:stCxn id="48" idx="0"/>
          </p:cNvCxnSpPr>
          <p:nvPr/>
        </p:nvCxnSpPr>
        <p:spPr>
          <a:xfrm flipV="1">
            <a:off x="2236782" y="3470276"/>
            <a:ext cx="1111250" cy="977900"/>
          </a:xfrm>
          <a:prstGeom prst="line">
            <a:avLst/>
          </a:prstGeom>
          <a:ln w="254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9" name="群組 98">
            <a:extLst>
              <a:ext uri="{FF2B5EF4-FFF2-40B4-BE49-F238E27FC236}">
                <a16:creationId xmlns:a16="http://schemas.microsoft.com/office/drawing/2014/main" id="{89A1692F-37D2-68AC-5571-9FD730E2FDAC}"/>
              </a:ext>
            </a:extLst>
          </p:cNvPr>
          <p:cNvGrpSpPr/>
          <p:nvPr/>
        </p:nvGrpSpPr>
        <p:grpSpPr>
          <a:xfrm>
            <a:off x="2236782" y="3295653"/>
            <a:ext cx="991990" cy="1152523"/>
            <a:chOff x="2236782" y="3295653"/>
            <a:chExt cx="991990" cy="1152523"/>
          </a:xfrm>
        </p:grpSpPr>
        <p:sp>
          <p:nvSpPr>
            <p:cNvPr id="66" name="矩形 65">
              <a:extLst>
                <a:ext uri="{FF2B5EF4-FFF2-40B4-BE49-F238E27FC236}">
                  <a16:creationId xmlns:a16="http://schemas.microsoft.com/office/drawing/2014/main" id="{89FDC41F-8EA4-BBA4-267C-49AF7CD20AA2}"/>
                </a:ext>
              </a:extLst>
            </p:cNvPr>
            <p:cNvSpPr/>
            <p:nvPr/>
          </p:nvSpPr>
          <p:spPr>
            <a:xfrm rot="2408211">
              <a:off x="3024181" y="3295653"/>
              <a:ext cx="161925" cy="161925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15875">
              <a:solidFill>
                <a:srgbClr val="FF6000"/>
              </a:solidFill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68" name="直線接點 67">
              <a:extLst>
                <a:ext uri="{FF2B5EF4-FFF2-40B4-BE49-F238E27FC236}">
                  <a16:creationId xmlns:a16="http://schemas.microsoft.com/office/drawing/2014/main" id="{EEF80DD5-D1BB-1DA6-972F-8EFCAF9A101E}"/>
                </a:ext>
              </a:extLst>
            </p:cNvPr>
            <p:cNvCxnSpPr>
              <a:cxnSpLocks/>
              <a:endCxn id="48" idx="0"/>
            </p:cNvCxnSpPr>
            <p:nvPr/>
          </p:nvCxnSpPr>
          <p:spPr>
            <a:xfrm flipH="1">
              <a:off x="2236782" y="3359962"/>
              <a:ext cx="991990" cy="1088214"/>
            </a:xfrm>
            <a:prstGeom prst="line">
              <a:avLst/>
            </a:prstGeom>
            <a:ln w="25400">
              <a:solidFill>
                <a:srgbClr val="FF600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8" name="群組 97">
            <a:extLst>
              <a:ext uri="{FF2B5EF4-FFF2-40B4-BE49-F238E27FC236}">
                <a16:creationId xmlns:a16="http://schemas.microsoft.com/office/drawing/2014/main" id="{547E303E-DF9F-9505-4768-6116EB3E9454}"/>
              </a:ext>
            </a:extLst>
          </p:cNvPr>
          <p:cNvGrpSpPr/>
          <p:nvPr/>
        </p:nvGrpSpPr>
        <p:grpSpPr>
          <a:xfrm>
            <a:off x="1262056" y="3355964"/>
            <a:ext cx="974726" cy="1092212"/>
            <a:chOff x="1262056" y="3355964"/>
            <a:chExt cx="974726" cy="1092212"/>
          </a:xfrm>
        </p:grpSpPr>
        <p:cxnSp>
          <p:nvCxnSpPr>
            <p:cNvPr id="58" name="直線接點 57">
              <a:extLst>
                <a:ext uri="{FF2B5EF4-FFF2-40B4-BE49-F238E27FC236}">
                  <a16:creationId xmlns:a16="http://schemas.microsoft.com/office/drawing/2014/main" id="{66D58201-35E3-AC43-1BA2-22E5B04EB3A4}"/>
                </a:ext>
              </a:extLst>
            </p:cNvPr>
            <p:cNvCxnSpPr>
              <a:cxnSpLocks/>
              <a:stCxn id="48" idx="0"/>
            </p:cNvCxnSpPr>
            <p:nvPr/>
          </p:nvCxnSpPr>
          <p:spPr>
            <a:xfrm flipH="1" flipV="1">
              <a:off x="1350163" y="3355964"/>
              <a:ext cx="886619" cy="1092212"/>
            </a:xfrm>
            <a:prstGeom prst="line">
              <a:avLst/>
            </a:prstGeom>
            <a:ln w="25400">
              <a:solidFill>
                <a:srgbClr val="FF600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3" name="矩形 62">
              <a:extLst>
                <a:ext uri="{FF2B5EF4-FFF2-40B4-BE49-F238E27FC236}">
                  <a16:creationId xmlns:a16="http://schemas.microsoft.com/office/drawing/2014/main" id="{DB6CCFA8-1CF2-FD4A-0EE4-727054D243BB}"/>
                </a:ext>
              </a:extLst>
            </p:cNvPr>
            <p:cNvSpPr/>
            <p:nvPr/>
          </p:nvSpPr>
          <p:spPr>
            <a:xfrm rot="3053141">
              <a:off x="1262056" y="3395664"/>
              <a:ext cx="161925" cy="161925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15875">
              <a:solidFill>
                <a:srgbClr val="FF6000"/>
              </a:solidFill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sp>
        <p:nvSpPr>
          <p:cNvPr id="60" name="文字方塊 59">
            <a:extLst>
              <a:ext uri="{FF2B5EF4-FFF2-40B4-BE49-F238E27FC236}">
                <a16:creationId xmlns:a16="http://schemas.microsoft.com/office/drawing/2014/main" id="{BDBD0211-FC74-E889-936D-6ADFE2CE2DF9}"/>
              </a:ext>
            </a:extLst>
          </p:cNvPr>
          <p:cNvSpPr txBox="1"/>
          <p:nvPr/>
        </p:nvSpPr>
        <p:spPr>
          <a:xfrm>
            <a:off x="218184" y="902558"/>
            <a:ext cx="11743507" cy="913905"/>
          </a:xfrm>
          <a:prstGeom prst="rect">
            <a:avLst/>
          </a:prstGeom>
          <a:noFill/>
        </p:spPr>
        <p:txBody>
          <a:bodyPr wrap="square" lIns="108000" tIns="0" rIns="108000" rtlCol="0" anchor="t" anchorCtr="0">
            <a:spAutoFit/>
          </a:bodyPr>
          <a:lstStyle/>
          <a:p>
            <a:pPr>
              <a:lnSpc>
                <a:spcPct val="150000"/>
              </a:lnSpc>
            </a:pPr>
            <a:r>
              <a:rPr lang="zh-TW" altLang="en-US" sz="2000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如圖，四邊形 </a:t>
            </a:r>
            <a:r>
              <a:rPr lang="en-US" altLang="zh-TW" sz="2000" b="1" i="1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ABCD</a:t>
            </a:r>
            <a:r>
              <a:rPr lang="zh-TW" altLang="en-US" sz="2000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 中，</a:t>
            </a:r>
            <a:r>
              <a:rPr lang="en-US" altLang="zh-TW" sz="2000" b="1" i="1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AC</a:t>
            </a:r>
            <a:r>
              <a:rPr lang="zh-TW" altLang="en-US" sz="2000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 為 </a:t>
            </a:r>
            <a:r>
              <a:rPr lang="zh-TW" altLang="en-US" sz="2000" b="1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</a:t>
            </a:r>
            <a:r>
              <a:rPr lang="en-US" altLang="zh-TW" sz="2000" b="1" i="1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BAD</a:t>
            </a:r>
            <a:r>
              <a:rPr lang="zh-TW" altLang="en-US" sz="2000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 的角平分線，</a:t>
            </a:r>
            <a:r>
              <a:rPr lang="en-US" altLang="zh-TW" sz="2000" b="1" i="1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AB</a:t>
            </a:r>
            <a:r>
              <a:rPr lang="zh-TW" altLang="en-US" sz="2000" b="1" i="1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2000" b="1" i="1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=</a:t>
            </a:r>
            <a:r>
              <a:rPr lang="zh-TW" altLang="en-US" sz="2000" b="1" i="1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2000" b="1" i="1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AD</a:t>
            </a:r>
            <a:r>
              <a:rPr lang="zh-TW" altLang="en-US" sz="2000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，</a:t>
            </a:r>
            <a:r>
              <a:rPr lang="en-US" altLang="zh-TW" sz="2000" b="1" i="1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E</a:t>
            </a:r>
            <a:r>
              <a:rPr lang="zh-TW" altLang="en-US" sz="2000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、</a:t>
            </a:r>
            <a:r>
              <a:rPr lang="en-US" altLang="zh-TW" sz="2000" b="1" i="1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F</a:t>
            </a:r>
            <a:r>
              <a:rPr lang="zh-TW" altLang="en-US" sz="2000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 兩點分別在 </a:t>
            </a:r>
            <a:r>
              <a:rPr lang="en-US" altLang="zh-TW" sz="2000" b="1" i="1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AB</a:t>
            </a:r>
            <a:r>
              <a:rPr lang="zh-TW" altLang="en-US" sz="2000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、</a:t>
            </a:r>
            <a:r>
              <a:rPr lang="en-US" altLang="zh-TW" sz="2000" b="1" i="1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AD</a:t>
            </a:r>
            <a:r>
              <a:rPr lang="zh-TW" altLang="en-US" sz="2000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 上，</a:t>
            </a:r>
            <a:br>
              <a:rPr lang="en-US" altLang="zh-TW" sz="2000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</a:br>
            <a:r>
              <a:rPr lang="zh-TW" altLang="en-US" sz="2000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且 </a:t>
            </a:r>
            <a:r>
              <a:rPr lang="en-US" altLang="zh-TW" sz="2000" b="1" i="1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AE = DF</a:t>
            </a:r>
            <a:r>
              <a:rPr lang="zh-TW" altLang="en-US" sz="2000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。請完整說明為何四邊形 </a:t>
            </a:r>
            <a:r>
              <a:rPr lang="en-US" altLang="zh-TW" sz="2000" b="1" i="1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AECF</a:t>
            </a:r>
            <a:r>
              <a:rPr lang="zh-TW" altLang="en-US" sz="2000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 的面積為四邊形 </a:t>
            </a:r>
            <a:r>
              <a:rPr lang="en-US" altLang="zh-TW" sz="2000" b="1" i="1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ABCD</a:t>
            </a:r>
            <a:r>
              <a:rPr lang="zh-TW" altLang="en-US" sz="2000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 的一半</a:t>
            </a:r>
            <a:r>
              <a:rPr lang="en-US" altLang="zh-TW" sz="2000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?</a:t>
            </a:r>
            <a:r>
              <a:rPr lang="zh-TW" altLang="en-US" sz="2000" spc="-2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                        </a:t>
            </a:r>
            <a:r>
              <a:rPr lang="en-US" altLang="zh-TW" b="1" dirty="0"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【</a:t>
            </a:r>
            <a:r>
              <a:rPr lang="en-US" altLang="zh-TW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104 </a:t>
            </a:r>
            <a:r>
              <a:rPr lang="zh-TW" altLang="en-US" dirty="0">
                <a:ea typeface="微軟正黑體" panose="020B0604030504040204" pitchFamily="34" charset="-120"/>
                <a:cs typeface="Times New Roman" panose="02020603050405020304" pitchFamily="18" charset="0"/>
              </a:rPr>
              <a:t>會考 非選 </a:t>
            </a:r>
            <a:r>
              <a:rPr lang="en-US" altLang="zh-TW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2】</a:t>
            </a:r>
            <a:endParaRPr lang="en-US" altLang="zh-TW" dirty="0">
              <a:ea typeface="微軟正黑體" panose="020B0604030504040204" pitchFamily="34" charset="-120"/>
              <a:cs typeface="Times New Roman" panose="02020603050405020304" pitchFamily="18" charset="0"/>
              <a:sym typeface="Wingdings" panose="05000000000000000000" pitchFamily="2" charset="2"/>
            </a:endParaRPr>
          </a:p>
        </p:txBody>
      </p:sp>
      <p:sp>
        <p:nvSpPr>
          <p:cNvPr id="23" name="標題 22">
            <a:extLst>
              <a:ext uri="{FF2B5EF4-FFF2-40B4-BE49-F238E27FC236}">
                <a16:creationId xmlns:a16="http://schemas.microsoft.com/office/drawing/2014/main" id="{02EEF37E-00D8-118A-8E41-12676A3483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/>
              <a:t>證明面積關係</a:t>
            </a:r>
          </a:p>
        </p:txBody>
      </p:sp>
      <p:sp>
        <p:nvSpPr>
          <p:cNvPr id="21" name="文字方塊 20">
            <a:extLst>
              <a:ext uri="{FF2B5EF4-FFF2-40B4-BE49-F238E27FC236}">
                <a16:creationId xmlns:a16="http://schemas.microsoft.com/office/drawing/2014/main" id="{2AADEC21-F180-E3CB-EDAE-B4C94E51F584}"/>
              </a:ext>
            </a:extLst>
          </p:cNvPr>
          <p:cNvSpPr txBox="1"/>
          <p:nvPr/>
        </p:nvSpPr>
        <p:spPr>
          <a:xfrm>
            <a:off x="2148205" y="2195039"/>
            <a:ext cx="42153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000" b="1" i="1" dirty="0"/>
              <a:t>A</a:t>
            </a:r>
            <a:endParaRPr lang="zh-TW" altLang="en-US" sz="2000" b="1" i="1" dirty="0"/>
          </a:p>
        </p:txBody>
      </p:sp>
      <p:sp>
        <p:nvSpPr>
          <p:cNvPr id="22" name="文字方塊 21">
            <a:extLst>
              <a:ext uri="{FF2B5EF4-FFF2-40B4-BE49-F238E27FC236}">
                <a16:creationId xmlns:a16="http://schemas.microsoft.com/office/drawing/2014/main" id="{A222D98A-9CA7-FB58-91D0-C97265E924F0}"/>
              </a:ext>
            </a:extLst>
          </p:cNvPr>
          <p:cNvSpPr txBox="1"/>
          <p:nvPr/>
        </p:nvSpPr>
        <p:spPr>
          <a:xfrm>
            <a:off x="211188" y="3838400"/>
            <a:ext cx="42153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000" b="1" i="1" dirty="0"/>
              <a:t>B</a:t>
            </a:r>
            <a:endParaRPr lang="zh-TW" altLang="en-US" sz="2000" b="1" i="1" dirty="0"/>
          </a:p>
        </p:txBody>
      </p:sp>
      <p:sp>
        <p:nvSpPr>
          <p:cNvPr id="24" name="文字方塊 23">
            <a:extLst>
              <a:ext uri="{FF2B5EF4-FFF2-40B4-BE49-F238E27FC236}">
                <a16:creationId xmlns:a16="http://schemas.microsoft.com/office/drawing/2014/main" id="{EDE36FDB-078C-2E3B-0956-44B8D4E893E5}"/>
              </a:ext>
            </a:extLst>
          </p:cNvPr>
          <p:cNvSpPr txBox="1"/>
          <p:nvPr/>
        </p:nvSpPr>
        <p:spPr>
          <a:xfrm>
            <a:off x="2060071" y="4445317"/>
            <a:ext cx="42153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000" b="1" i="1" dirty="0"/>
              <a:t>C</a:t>
            </a:r>
            <a:endParaRPr lang="zh-TW" altLang="en-US" sz="2000" b="1" i="1" dirty="0"/>
          </a:p>
        </p:txBody>
      </p:sp>
      <p:sp>
        <p:nvSpPr>
          <p:cNvPr id="25" name="文字方塊 24">
            <a:extLst>
              <a:ext uri="{FF2B5EF4-FFF2-40B4-BE49-F238E27FC236}">
                <a16:creationId xmlns:a16="http://schemas.microsoft.com/office/drawing/2014/main" id="{CF73E526-E60D-C63C-0A9E-1482A3129474}"/>
              </a:ext>
            </a:extLst>
          </p:cNvPr>
          <p:cNvSpPr txBox="1"/>
          <p:nvPr/>
        </p:nvSpPr>
        <p:spPr>
          <a:xfrm>
            <a:off x="4027790" y="3921161"/>
            <a:ext cx="42153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000" b="1" i="1" dirty="0"/>
              <a:t>D</a:t>
            </a:r>
            <a:endParaRPr lang="zh-TW" altLang="en-US" sz="2000" b="1" i="1" dirty="0"/>
          </a:p>
        </p:txBody>
      </p:sp>
      <p:sp>
        <p:nvSpPr>
          <p:cNvPr id="26" name="文字方塊 25">
            <a:extLst>
              <a:ext uri="{FF2B5EF4-FFF2-40B4-BE49-F238E27FC236}">
                <a16:creationId xmlns:a16="http://schemas.microsoft.com/office/drawing/2014/main" id="{2425E2ED-8070-84AA-63E9-1666683897ED}"/>
              </a:ext>
            </a:extLst>
          </p:cNvPr>
          <p:cNvSpPr txBox="1"/>
          <p:nvPr/>
        </p:nvSpPr>
        <p:spPr>
          <a:xfrm>
            <a:off x="1337438" y="2783727"/>
            <a:ext cx="42153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000" b="1" i="1" dirty="0"/>
              <a:t>E</a:t>
            </a:r>
            <a:endParaRPr lang="zh-TW" altLang="en-US" sz="2000" b="1" i="1" dirty="0"/>
          </a:p>
        </p:txBody>
      </p:sp>
      <p:sp>
        <p:nvSpPr>
          <p:cNvPr id="27" name="文字方塊 26">
            <a:extLst>
              <a:ext uri="{FF2B5EF4-FFF2-40B4-BE49-F238E27FC236}">
                <a16:creationId xmlns:a16="http://schemas.microsoft.com/office/drawing/2014/main" id="{8081864C-EF35-E006-35A9-B58DCABADD0B}"/>
              </a:ext>
            </a:extLst>
          </p:cNvPr>
          <p:cNvSpPr txBox="1"/>
          <p:nvPr/>
        </p:nvSpPr>
        <p:spPr>
          <a:xfrm>
            <a:off x="3361500" y="3159360"/>
            <a:ext cx="42153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000" b="1" i="1" dirty="0"/>
              <a:t>F</a:t>
            </a:r>
            <a:endParaRPr lang="zh-TW" altLang="en-US" sz="2000" b="1" i="1" dirty="0"/>
          </a:p>
        </p:txBody>
      </p:sp>
      <p:cxnSp>
        <p:nvCxnSpPr>
          <p:cNvPr id="7" name="直線接點 6">
            <a:extLst>
              <a:ext uri="{FF2B5EF4-FFF2-40B4-BE49-F238E27FC236}">
                <a16:creationId xmlns:a16="http://schemas.microsoft.com/office/drawing/2014/main" id="{AD01419E-A669-3EEB-1D15-BE3510FAAE13}"/>
              </a:ext>
            </a:extLst>
          </p:cNvPr>
          <p:cNvCxnSpPr/>
          <p:nvPr/>
        </p:nvCxnSpPr>
        <p:spPr>
          <a:xfrm>
            <a:off x="3181350" y="1009650"/>
            <a:ext cx="333375" cy="0"/>
          </a:xfrm>
          <a:prstGeom prst="line">
            <a:avLst/>
          </a:prstGeom>
          <a:ln w="1524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接點 8">
            <a:extLst>
              <a:ext uri="{FF2B5EF4-FFF2-40B4-BE49-F238E27FC236}">
                <a16:creationId xmlns:a16="http://schemas.microsoft.com/office/drawing/2014/main" id="{C51ABF20-9B5E-150E-826C-CF8B2FDB0C42}"/>
              </a:ext>
            </a:extLst>
          </p:cNvPr>
          <p:cNvCxnSpPr/>
          <p:nvPr/>
        </p:nvCxnSpPr>
        <p:spPr>
          <a:xfrm>
            <a:off x="6143625" y="1009650"/>
            <a:ext cx="333375" cy="0"/>
          </a:xfrm>
          <a:prstGeom prst="line">
            <a:avLst/>
          </a:prstGeom>
          <a:ln w="1524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線接點 9">
            <a:extLst>
              <a:ext uri="{FF2B5EF4-FFF2-40B4-BE49-F238E27FC236}">
                <a16:creationId xmlns:a16="http://schemas.microsoft.com/office/drawing/2014/main" id="{4E7E95D6-9696-3A1F-7876-7D5997DE3648}"/>
              </a:ext>
            </a:extLst>
          </p:cNvPr>
          <p:cNvCxnSpPr/>
          <p:nvPr/>
        </p:nvCxnSpPr>
        <p:spPr>
          <a:xfrm>
            <a:off x="6743700" y="1009650"/>
            <a:ext cx="333375" cy="0"/>
          </a:xfrm>
          <a:prstGeom prst="line">
            <a:avLst/>
          </a:prstGeom>
          <a:ln w="1524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直線接點 33">
            <a:extLst>
              <a:ext uri="{FF2B5EF4-FFF2-40B4-BE49-F238E27FC236}">
                <a16:creationId xmlns:a16="http://schemas.microsoft.com/office/drawing/2014/main" id="{73A4CBD7-F265-227A-B5B6-D092C377B60C}"/>
              </a:ext>
            </a:extLst>
          </p:cNvPr>
          <p:cNvCxnSpPr/>
          <p:nvPr/>
        </p:nvCxnSpPr>
        <p:spPr>
          <a:xfrm>
            <a:off x="9296400" y="1009650"/>
            <a:ext cx="333375" cy="0"/>
          </a:xfrm>
          <a:prstGeom prst="line">
            <a:avLst/>
          </a:prstGeom>
          <a:ln w="1524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線接點 34">
            <a:extLst>
              <a:ext uri="{FF2B5EF4-FFF2-40B4-BE49-F238E27FC236}">
                <a16:creationId xmlns:a16="http://schemas.microsoft.com/office/drawing/2014/main" id="{0FBE889C-260D-3DF9-5410-1B33086A1862}"/>
              </a:ext>
            </a:extLst>
          </p:cNvPr>
          <p:cNvCxnSpPr/>
          <p:nvPr/>
        </p:nvCxnSpPr>
        <p:spPr>
          <a:xfrm>
            <a:off x="9906000" y="1009650"/>
            <a:ext cx="333375" cy="0"/>
          </a:xfrm>
          <a:prstGeom prst="line">
            <a:avLst/>
          </a:prstGeom>
          <a:ln w="1524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直線接點 43">
            <a:extLst>
              <a:ext uri="{FF2B5EF4-FFF2-40B4-BE49-F238E27FC236}">
                <a16:creationId xmlns:a16="http://schemas.microsoft.com/office/drawing/2014/main" id="{CB11B5B1-8EE5-5CDD-EC76-4A4E685998A3}"/>
              </a:ext>
            </a:extLst>
          </p:cNvPr>
          <p:cNvCxnSpPr/>
          <p:nvPr/>
        </p:nvCxnSpPr>
        <p:spPr>
          <a:xfrm>
            <a:off x="666751" y="1470026"/>
            <a:ext cx="333375" cy="0"/>
          </a:xfrm>
          <a:prstGeom prst="line">
            <a:avLst/>
          </a:prstGeom>
          <a:ln w="1524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直線接點 44">
            <a:extLst>
              <a:ext uri="{FF2B5EF4-FFF2-40B4-BE49-F238E27FC236}">
                <a16:creationId xmlns:a16="http://schemas.microsoft.com/office/drawing/2014/main" id="{71989009-0A00-731A-BB15-00E835691D7F}"/>
              </a:ext>
            </a:extLst>
          </p:cNvPr>
          <p:cNvCxnSpPr/>
          <p:nvPr/>
        </p:nvCxnSpPr>
        <p:spPr>
          <a:xfrm>
            <a:off x="1266826" y="1470026"/>
            <a:ext cx="333375" cy="0"/>
          </a:xfrm>
          <a:prstGeom prst="line">
            <a:avLst/>
          </a:prstGeom>
          <a:ln w="1524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手繪多邊形: 圖案 47">
            <a:extLst>
              <a:ext uri="{FF2B5EF4-FFF2-40B4-BE49-F238E27FC236}">
                <a16:creationId xmlns:a16="http://schemas.microsoft.com/office/drawing/2014/main" id="{53CDB4B6-6820-73DF-8D44-C1AFB73F4C15}"/>
              </a:ext>
            </a:extLst>
          </p:cNvPr>
          <p:cNvSpPr/>
          <p:nvPr/>
        </p:nvSpPr>
        <p:spPr>
          <a:xfrm>
            <a:off x="541332" y="2600326"/>
            <a:ext cx="3448050" cy="1847850"/>
          </a:xfrm>
          <a:custGeom>
            <a:avLst/>
            <a:gdLst>
              <a:gd name="connsiteX0" fmla="*/ 1695450 w 3448050"/>
              <a:gd name="connsiteY0" fmla="*/ 1847850 h 1847850"/>
              <a:gd name="connsiteX1" fmla="*/ 0 w 3448050"/>
              <a:gd name="connsiteY1" fmla="*/ 1416050 h 1847850"/>
              <a:gd name="connsiteX2" fmla="*/ 1746250 w 3448050"/>
              <a:gd name="connsiteY2" fmla="*/ 0 h 1847850"/>
              <a:gd name="connsiteX3" fmla="*/ 3448050 w 3448050"/>
              <a:gd name="connsiteY3" fmla="*/ 1403350 h 1847850"/>
              <a:gd name="connsiteX4" fmla="*/ 1695450 w 3448050"/>
              <a:gd name="connsiteY4" fmla="*/ 1847850 h 1847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48050" h="1847850">
                <a:moveTo>
                  <a:pt x="1695450" y="1847850"/>
                </a:moveTo>
                <a:lnTo>
                  <a:pt x="0" y="1416050"/>
                </a:lnTo>
                <a:lnTo>
                  <a:pt x="1746250" y="0"/>
                </a:lnTo>
                <a:lnTo>
                  <a:pt x="3448050" y="1403350"/>
                </a:lnTo>
                <a:lnTo>
                  <a:pt x="1695450" y="1847850"/>
                </a:lnTo>
                <a:close/>
              </a:path>
            </a:pathLst>
          </a:custGeom>
          <a:noFill/>
          <a:ln w="254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8" name="矩形: 圓角 77">
            <a:extLst>
              <a:ext uri="{FF2B5EF4-FFF2-40B4-BE49-F238E27FC236}">
                <a16:creationId xmlns:a16="http://schemas.microsoft.com/office/drawing/2014/main" id="{D7F4CDD6-6487-1DC6-2D54-8B3301A4441C}"/>
              </a:ext>
            </a:extLst>
          </p:cNvPr>
          <p:cNvSpPr/>
          <p:nvPr/>
        </p:nvSpPr>
        <p:spPr>
          <a:xfrm>
            <a:off x="3676618" y="1970540"/>
            <a:ext cx="3390254" cy="885371"/>
          </a:xfrm>
          <a:prstGeom prst="roundRect">
            <a:avLst>
              <a:gd name="adj" fmla="val 11214"/>
            </a:avLst>
          </a:prstGeom>
          <a:solidFill>
            <a:srgbClr val="FFFFCC"/>
          </a:solidFill>
          <a:ln w="12700">
            <a:solidFill>
              <a:srgbClr val="FF6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72000" rIns="0" bIns="180000" rtlCol="0" anchor="t" anchorCtr="0"/>
          <a:lstStyle/>
          <a:p>
            <a:pPr>
              <a:lnSpc>
                <a:spcPct val="130000"/>
              </a:lnSpc>
            </a:pPr>
            <a:r>
              <a:rPr lang="zh-TW" altLang="en-US" dirty="0">
                <a:solidFill>
                  <a:schemeClr val="tx1"/>
                </a:solidFill>
                <a:ea typeface="微軟正黑體" panose="020B0604030504040204" pitchFamily="34" charset="-120"/>
                <a:sym typeface="Symbol" panose="05050102010706020507" pitchFamily="18" charset="2"/>
              </a:rPr>
              <a:t>角平分線性質：</a:t>
            </a:r>
            <a:br>
              <a:rPr lang="en-US" altLang="zh-TW" dirty="0">
                <a:solidFill>
                  <a:schemeClr val="tx1"/>
                </a:solidFill>
                <a:ea typeface="微軟正黑體" panose="020B0604030504040204" pitchFamily="34" charset="-120"/>
                <a:sym typeface="Symbol" panose="05050102010706020507" pitchFamily="18" charset="2"/>
              </a:rPr>
            </a:br>
            <a:r>
              <a:rPr lang="zh-TW" altLang="en-US" dirty="0">
                <a:solidFill>
                  <a:schemeClr val="tx1"/>
                </a:solidFill>
                <a:ea typeface="微軟正黑體" panose="020B0604030504040204" pitchFamily="34" charset="-120"/>
                <a:sym typeface="Symbol" panose="05050102010706020507" pitchFamily="18" charset="2"/>
              </a:rPr>
              <a:t>角平分線上任一點到兩邊等距</a:t>
            </a:r>
            <a:endParaRPr lang="en-US" altLang="zh-TW" dirty="0">
              <a:solidFill>
                <a:schemeClr val="tx1"/>
              </a:solidFill>
              <a:ea typeface="微軟正黑體" panose="020B0604030504040204" pitchFamily="34" charset="-120"/>
              <a:sym typeface="Symbol" panose="05050102010706020507" pitchFamily="18" charset="2"/>
            </a:endParaRPr>
          </a:p>
        </p:txBody>
      </p:sp>
      <p:sp>
        <p:nvSpPr>
          <p:cNvPr id="97" name="手繪多邊形: 圖案 96">
            <a:extLst>
              <a:ext uri="{FF2B5EF4-FFF2-40B4-BE49-F238E27FC236}">
                <a16:creationId xmlns:a16="http://schemas.microsoft.com/office/drawing/2014/main" id="{BC5E8D33-5A34-A93F-5755-39081FDFABA4}"/>
              </a:ext>
            </a:extLst>
          </p:cNvPr>
          <p:cNvSpPr/>
          <p:nvPr/>
        </p:nvSpPr>
        <p:spPr>
          <a:xfrm>
            <a:off x="1645920" y="2606040"/>
            <a:ext cx="1706880" cy="1828800"/>
          </a:xfrm>
          <a:custGeom>
            <a:avLst/>
            <a:gdLst>
              <a:gd name="connsiteX0" fmla="*/ 647700 w 1706880"/>
              <a:gd name="connsiteY0" fmla="*/ 0 h 1828800"/>
              <a:gd name="connsiteX1" fmla="*/ 0 w 1706880"/>
              <a:gd name="connsiteY1" fmla="*/ 525780 h 1828800"/>
              <a:gd name="connsiteX2" fmla="*/ 601980 w 1706880"/>
              <a:gd name="connsiteY2" fmla="*/ 1828800 h 1828800"/>
              <a:gd name="connsiteX3" fmla="*/ 1706880 w 1706880"/>
              <a:gd name="connsiteY3" fmla="*/ 868680 h 1828800"/>
              <a:gd name="connsiteX4" fmla="*/ 647700 w 1706880"/>
              <a:gd name="connsiteY4" fmla="*/ 0 h 1828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06880" h="1828800">
                <a:moveTo>
                  <a:pt x="647700" y="0"/>
                </a:moveTo>
                <a:lnTo>
                  <a:pt x="0" y="525780"/>
                </a:lnTo>
                <a:lnTo>
                  <a:pt x="601980" y="1828800"/>
                </a:lnTo>
                <a:lnTo>
                  <a:pt x="1706880" y="868680"/>
                </a:lnTo>
                <a:lnTo>
                  <a:pt x="647700" y="0"/>
                </a:lnTo>
                <a:close/>
              </a:path>
            </a:pathLst>
          </a:custGeom>
          <a:noFill/>
          <a:ln w="50800">
            <a:solidFill>
              <a:srgbClr val="3399FF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pSp>
        <p:nvGrpSpPr>
          <p:cNvPr id="4" name="群組 3">
            <a:extLst>
              <a:ext uri="{FF2B5EF4-FFF2-40B4-BE49-F238E27FC236}">
                <a16:creationId xmlns:a16="http://schemas.microsoft.com/office/drawing/2014/main" id="{D098EC1E-8388-6EC0-9AF7-EA034D7617F2}"/>
              </a:ext>
            </a:extLst>
          </p:cNvPr>
          <p:cNvGrpSpPr/>
          <p:nvPr/>
        </p:nvGrpSpPr>
        <p:grpSpPr>
          <a:xfrm>
            <a:off x="229614" y="5253824"/>
            <a:ext cx="11979971" cy="1517870"/>
            <a:chOff x="229614" y="5253824"/>
            <a:chExt cx="11979971" cy="1517870"/>
          </a:xfrm>
        </p:grpSpPr>
        <p:cxnSp>
          <p:nvCxnSpPr>
            <p:cNvPr id="128" name="直線接點 127">
              <a:extLst>
                <a:ext uri="{FF2B5EF4-FFF2-40B4-BE49-F238E27FC236}">
                  <a16:creationId xmlns:a16="http://schemas.microsoft.com/office/drawing/2014/main" id="{DACDBFC2-5D46-DFD0-CF1B-5DD11AFCB982}"/>
                </a:ext>
              </a:extLst>
            </p:cNvPr>
            <p:cNvCxnSpPr>
              <a:cxnSpLocks/>
            </p:cNvCxnSpPr>
            <p:nvPr/>
          </p:nvCxnSpPr>
          <p:spPr>
            <a:xfrm>
              <a:off x="3617913" y="5754687"/>
              <a:ext cx="349250" cy="0"/>
            </a:xfrm>
            <a:prstGeom prst="line">
              <a:avLst/>
            </a:prstGeom>
            <a:ln w="1524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直線接點 79">
              <a:extLst>
                <a:ext uri="{FF2B5EF4-FFF2-40B4-BE49-F238E27FC236}">
                  <a16:creationId xmlns:a16="http://schemas.microsoft.com/office/drawing/2014/main" id="{A9714987-EB53-B18C-4589-59BD1E9189C4}"/>
                </a:ext>
              </a:extLst>
            </p:cNvPr>
            <p:cNvCxnSpPr>
              <a:cxnSpLocks/>
            </p:cNvCxnSpPr>
            <p:nvPr/>
          </p:nvCxnSpPr>
          <p:spPr>
            <a:xfrm>
              <a:off x="4151313" y="5754687"/>
              <a:ext cx="349250" cy="0"/>
            </a:xfrm>
            <a:prstGeom prst="line">
              <a:avLst/>
            </a:prstGeom>
            <a:ln w="1524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直線接點 80">
              <a:extLst>
                <a:ext uri="{FF2B5EF4-FFF2-40B4-BE49-F238E27FC236}">
                  <a16:creationId xmlns:a16="http://schemas.microsoft.com/office/drawing/2014/main" id="{917EB0DD-3E17-5008-803A-D4580FA0B600}"/>
                </a:ext>
              </a:extLst>
            </p:cNvPr>
            <p:cNvCxnSpPr>
              <a:cxnSpLocks/>
            </p:cNvCxnSpPr>
            <p:nvPr/>
          </p:nvCxnSpPr>
          <p:spPr>
            <a:xfrm>
              <a:off x="579438" y="6088062"/>
              <a:ext cx="349250" cy="0"/>
            </a:xfrm>
            <a:prstGeom prst="line">
              <a:avLst/>
            </a:prstGeom>
            <a:ln w="1524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21" name="群組 120">
              <a:extLst>
                <a:ext uri="{FF2B5EF4-FFF2-40B4-BE49-F238E27FC236}">
                  <a16:creationId xmlns:a16="http://schemas.microsoft.com/office/drawing/2014/main" id="{54021AE8-4A35-3893-914F-B9AF28FB911E}"/>
                </a:ext>
              </a:extLst>
            </p:cNvPr>
            <p:cNvGrpSpPr/>
            <p:nvPr/>
          </p:nvGrpSpPr>
          <p:grpSpPr>
            <a:xfrm>
              <a:off x="229614" y="5253824"/>
              <a:ext cx="11979971" cy="1517870"/>
              <a:chOff x="237249" y="7725365"/>
              <a:chExt cx="11979971" cy="1517870"/>
            </a:xfrm>
          </p:grpSpPr>
          <p:sp>
            <p:nvSpPr>
              <p:cNvPr id="125" name="文字方塊 124">
                <a:extLst>
                  <a:ext uri="{FF2B5EF4-FFF2-40B4-BE49-F238E27FC236}">
                    <a16:creationId xmlns:a16="http://schemas.microsoft.com/office/drawing/2014/main" id="{B7E03A1E-CF08-2315-E470-6FB7AAFE5428}"/>
                  </a:ext>
                </a:extLst>
              </p:cNvPr>
              <p:cNvSpPr txBox="1"/>
              <p:nvPr/>
            </p:nvSpPr>
            <p:spPr>
              <a:xfrm>
                <a:off x="237249" y="8145083"/>
                <a:ext cx="7828536" cy="106054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20000"/>
                  </a:lnSpc>
                  <a:spcBef>
                    <a:spcPts val="600"/>
                  </a:spcBef>
                </a:pPr>
                <a:r>
                  <a:rPr lang="zh-TW" altLang="en-US" dirty="0">
                    <a:ea typeface="微軟正黑體" panose="020B0604030504040204" pitchFamily="34" charset="-120"/>
                  </a:rPr>
                  <a:t>如圖，正方形 </a:t>
                </a:r>
                <a:r>
                  <a:rPr lang="en-US" altLang="zh-TW" b="1" i="1" dirty="0">
                    <a:ea typeface="微軟正黑體" panose="020B0604030504040204" pitchFamily="34" charset="-120"/>
                  </a:rPr>
                  <a:t>ABCD</a:t>
                </a:r>
                <a:r>
                  <a:rPr lang="zh-TW" altLang="en-US" dirty="0">
                    <a:ea typeface="微軟正黑體" panose="020B0604030504040204" pitchFamily="34" charset="-120"/>
                  </a:rPr>
                  <a:t> 的兩對角線 </a:t>
                </a:r>
                <a:r>
                  <a:rPr lang="en-US" altLang="zh-TW" b="1" i="1" dirty="0">
                    <a:ea typeface="微軟正黑體" panose="020B0604030504040204" pitchFamily="34" charset="-120"/>
                  </a:rPr>
                  <a:t>AC</a:t>
                </a:r>
                <a:r>
                  <a:rPr lang="zh-TW" altLang="en-US" dirty="0">
                    <a:ea typeface="微軟正黑體" panose="020B0604030504040204" pitchFamily="34" charset="-120"/>
                  </a:rPr>
                  <a:t>、</a:t>
                </a:r>
                <a:r>
                  <a:rPr lang="en-US" altLang="zh-TW" b="1" i="1" dirty="0">
                    <a:ea typeface="微軟正黑體" panose="020B0604030504040204" pitchFamily="34" charset="-120"/>
                  </a:rPr>
                  <a:t>BD</a:t>
                </a:r>
                <a:r>
                  <a:rPr lang="zh-TW" altLang="en-US" b="1" i="1" dirty="0">
                    <a:ea typeface="微軟正黑體" panose="020B0604030504040204" pitchFamily="34" charset="-120"/>
                  </a:rPr>
                  <a:t> </a:t>
                </a:r>
                <a:r>
                  <a:rPr lang="zh-TW" altLang="en-US" dirty="0">
                    <a:ea typeface="微軟正黑體" panose="020B0604030504040204" pitchFamily="34" charset="-120"/>
                  </a:rPr>
                  <a:t>交於 </a:t>
                </a:r>
                <a:r>
                  <a:rPr lang="en-US" altLang="zh-TW" b="1" i="1" dirty="0">
                    <a:ea typeface="微軟正黑體" panose="020B0604030504040204" pitchFamily="34" charset="-120"/>
                  </a:rPr>
                  <a:t>O</a:t>
                </a:r>
                <a:r>
                  <a:rPr lang="zh-TW" altLang="en-US" dirty="0">
                    <a:ea typeface="微軟正黑體" panose="020B0604030504040204" pitchFamily="34" charset="-120"/>
                  </a:rPr>
                  <a:t> 點，若 </a:t>
                </a:r>
                <a:r>
                  <a:rPr lang="en-US" altLang="zh-TW" b="1" i="1" dirty="0">
                    <a:ea typeface="微軟正黑體" panose="020B0604030504040204" pitchFamily="34" charset="-120"/>
                  </a:rPr>
                  <a:t>AE</a:t>
                </a:r>
                <a:r>
                  <a:rPr lang="zh-TW" altLang="en-US" b="1" i="1" dirty="0">
                    <a:ea typeface="微軟正黑體" panose="020B0604030504040204" pitchFamily="34" charset="-120"/>
                  </a:rPr>
                  <a:t> </a:t>
                </a:r>
                <a:r>
                  <a:rPr lang="en-US" altLang="zh-TW" b="1" i="1" dirty="0">
                    <a:ea typeface="微軟正黑體" panose="020B0604030504040204" pitchFamily="34" charset="-120"/>
                  </a:rPr>
                  <a:t>=</a:t>
                </a:r>
                <a:r>
                  <a:rPr lang="zh-TW" altLang="en-US" b="1" i="1" dirty="0">
                    <a:ea typeface="微軟正黑體" panose="020B0604030504040204" pitchFamily="34" charset="-120"/>
                  </a:rPr>
                  <a:t> </a:t>
                </a:r>
                <a:r>
                  <a:rPr lang="en-US" altLang="zh-TW" b="1" i="1" dirty="0">
                    <a:ea typeface="微軟正黑體" panose="020B0604030504040204" pitchFamily="34" charset="-120"/>
                  </a:rPr>
                  <a:t>DF</a:t>
                </a:r>
                <a:r>
                  <a:rPr lang="zh-TW" altLang="en-US" dirty="0">
                    <a:ea typeface="微軟正黑體" panose="020B0604030504040204" pitchFamily="34" charset="-120"/>
                  </a:rPr>
                  <a:t>，</a:t>
                </a:r>
                <a:br>
                  <a:rPr lang="en-US" altLang="zh-TW" dirty="0">
                    <a:ea typeface="微軟正黑體" panose="020B0604030504040204" pitchFamily="34" charset="-120"/>
                  </a:rPr>
                </a:br>
                <a:r>
                  <a:rPr lang="zh-TW" altLang="en-US" dirty="0">
                    <a:ea typeface="微軟正黑體" panose="020B0604030504040204" pitchFamily="34" charset="-120"/>
                  </a:rPr>
                  <a:t>且 </a:t>
                </a:r>
                <a:r>
                  <a:rPr lang="en-US" altLang="zh-TW" b="1" i="1" dirty="0">
                    <a:ea typeface="微軟正黑體" panose="020B0604030504040204" pitchFamily="34" charset="-120"/>
                  </a:rPr>
                  <a:t>AB</a:t>
                </a:r>
                <a:r>
                  <a:rPr lang="zh-TW" altLang="en-US" dirty="0">
                    <a:ea typeface="微軟正黑體" panose="020B0604030504040204" pitchFamily="34" charset="-120"/>
                  </a:rPr>
                  <a:t> </a:t>
                </a:r>
                <a:r>
                  <a:rPr lang="en-US" altLang="zh-TW" b="1" dirty="0">
                    <a:ea typeface="微軟正黑體" panose="020B0604030504040204" pitchFamily="34" charset="-120"/>
                  </a:rPr>
                  <a:t>=</a:t>
                </a:r>
                <a:r>
                  <a:rPr lang="zh-TW" altLang="en-US" b="1" dirty="0">
                    <a:ea typeface="微軟正黑體" panose="020B0604030504040204" pitchFamily="34" charset="-120"/>
                  </a:rPr>
                  <a:t> </a:t>
                </a:r>
                <a:r>
                  <a:rPr lang="en-US" altLang="zh-TW" b="1" dirty="0">
                    <a:ea typeface="微軟正黑體" panose="020B0604030504040204" pitchFamily="34" charset="-120"/>
                  </a:rPr>
                  <a:t>10</a:t>
                </a:r>
                <a:r>
                  <a:rPr lang="zh-TW" altLang="en-US" dirty="0">
                    <a:ea typeface="微軟正黑體" panose="020B0604030504040204" pitchFamily="34" charset="-120"/>
                  </a:rPr>
                  <a:t>，則四邊形 </a:t>
                </a:r>
                <a:r>
                  <a:rPr lang="en-US" altLang="zh-TW" b="1" i="1" dirty="0">
                    <a:ea typeface="微軟正黑體" panose="020B0604030504040204" pitchFamily="34" charset="-120"/>
                  </a:rPr>
                  <a:t>OEDF</a:t>
                </a:r>
                <a:r>
                  <a:rPr lang="zh-TW" altLang="en-US" dirty="0">
                    <a:ea typeface="微軟正黑體" panose="020B0604030504040204" pitchFamily="34" charset="-120"/>
                  </a:rPr>
                  <a:t> 面積為多少平方單位</a:t>
                </a:r>
                <a:r>
                  <a:rPr lang="en-US" altLang="zh-TW" dirty="0">
                    <a:ea typeface="微軟正黑體" panose="020B0604030504040204" pitchFamily="34" charset="-120"/>
                  </a:rPr>
                  <a:t>?  </a:t>
                </a:r>
                <a:br>
                  <a:rPr lang="en-US" altLang="zh-TW" dirty="0">
                    <a:ea typeface="微軟正黑體" panose="020B0604030504040204" pitchFamily="34" charset="-120"/>
                  </a:rPr>
                </a:br>
                <a:r>
                  <a:rPr lang="en-US" altLang="zh-TW" b="1" dirty="0">
                    <a:ea typeface="微軟正黑體" panose="020B0604030504040204" pitchFamily="34" charset="-120"/>
                  </a:rPr>
                  <a:t>(A) 12   (B) 25   (C )32   (D) 9</a:t>
                </a:r>
              </a:p>
            </p:txBody>
          </p:sp>
          <p:cxnSp>
            <p:nvCxnSpPr>
              <p:cNvPr id="122" name="直線接點 121">
                <a:extLst>
                  <a:ext uri="{FF2B5EF4-FFF2-40B4-BE49-F238E27FC236}">
                    <a16:creationId xmlns:a16="http://schemas.microsoft.com/office/drawing/2014/main" id="{13868754-9F40-4E7E-6678-E0F6E9F080A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31736" y="8116216"/>
                <a:ext cx="7131776" cy="0"/>
              </a:xfrm>
              <a:prstGeom prst="line">
                <a:avLst/>
              </a:prstGeom>
              <a:ln w="19050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3" name="文字方塊 122">
                <a:extLst>
                  <a:ext uri="{FF2B5EF4-FFF2-40B4-BE49-F238E27FC236}">
                    <a16:creationId xmlns:a16="http://schemas.microsoft.com/office/drawing/2014/main" id="{1D5A9608-9D3B-3BFD-9FDB-5C937B8CD508}"/>
                  </a:ext>
                </a:extLst>
              </p:cNvPr>
              <p:cNvSpPr txBox="1"/>
              <p:nvPr/>
            </p:nvSpPr>
            <p:spPr>
              <a:xfrm>
                <a:off x="662920" y="7725365"/>
                <a:ext cx="166775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TW" altLang="en-US" dirty="0">
                    <a:ea typeface="微軟正黑體" panose="020B0604030504040204" pitchFamily="34" charset="-120"/>
                  </a:rPr>
                  <a:t>學生練習</a:t>
                </a:r>
                <a:endParaRPr lang="en-US" altLang="zh-TW" b="1" dirty="0">
                  <a:ea typeface="微軟正黑體" panose="020B0604030504040204" pitchFamily="34" charset="-120"/>
                </a:endParaRPr>
              </a:p>
            </p:txBody>
          </p:sp>
          <p:sp>
            <p:nvSpPr>
              <p:cNvPr id="124" name="矩形 123">
                <a:extLst>
                  <a:ext uri="{FF2B5EF4-FFF2-40B4-BE49-F238E27FC236}">
                    <a16:creationId xmlns:a16="http://schemas.microsoft.com/office/drawing/2014/main" id="{9740F1A5-1C2D-9A23-CB40-5152FB76A6EA}"/>
                  </a:ext>
                </a:extLst>
              </p:cNvPr>
              <p:cNvSpPr/>
              <p:nvPr/>
            </p:nvSpPr>
            <p:spPr>
              <a:xfrm>
                <a:off x="350787" y="7762656"/>
                <a:ext cx="280472" cy="288758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19050">
                <a:solidFill>
                  <a:schemeClr val="tx1">
                    <a:lumMod val="50000"/>
                    <a:lumOff val="50000"/>
                  </a:schemeClr>
                </a:solidFill>
                <a:headEnd type="none" w="med" len="med"/>
                <a:tailEnd type="arrow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26" name="文字方塊 125">
                <a:extLst>
                  <a:ext uri="{FF2B5EF4-FFF2-40B4-BE49-F238E27FC236}">
                    <a16:creationId xmlns:a16="http://schemas.microsoft.com/office/drawing/2014/main" id="{C46A2361-0B2E-7BA0-34CC-3AF902CF4CB8}"/>
                  </a:ext>
                </a:extLst>
              </p:cNvPr>
              <p:cNvSpPr txBox="1"/>
              <p:nvPr/>
            </p:nvSpPr>
            <p:spPr>
              <a:xfrm>
                <a:off x="9915158" y="8904691"/>
                <a:ext cx="2302062" cy="33854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r"/>
                <a:r>
                  <a:rPr lang="zh-TW" altLang="en-US" sz="1600" dirty="0">
                    <a:solidFill>
                      <a:schemeClr val="bg1">
                        <a:lumMod val="65000"/>
                      </a:schemeClr>
                    </a:solidFill>
                    <a:ea typeface="微軟正黑體" panose="020B0604030504040204" pitchFamily="34" charset="-120"/>
                  </a:rPr>
                  <a:t>解答</a:t>
                </a:r>
                <a:r>
                  <a:rPr lang="zh-TW" altLang="en-US" sz="1600" dirty="0">
                    <a:solidFill>
                      <a:schemeClr val="bg1">
                        <a:lumMod val="65000"/>
                      </a:schemeClr>
                    </a:solidFill>
                    <a:ea typeface="微軟正黑體" panose="020B0604030504040204" pitchFamily="34" charset="-120"/>
                    <a:sym typeface="Wingdings" panose="05000000000000000000" pitchFamily="2" charset="2"/>
                  </a:rPr>
                  <a:t>： </a:t>
                </a:r>
                <a:r>
                  <a:rPr lang="en-US" altLang="zh-TW" sz="1600" b="1" dirty="0">
                    <a:solidFill>
                      <a:schemeClr val="bg1">
                        <a:lumMod val="65000"/>
                      </a:schemeClr>
                    </a:solidFill>
                    <a:ea typeface="微軟正黑體" panose="020B0604030504040204" pitchFamily="34" charset="-120"/>
                    <a:sym typeface="Wingdings" panose="05000000000000000000" pitchFamily="2" charset="2"/>
                  </a:rPr>
                  <a:t>(B)</a:t>
                </a:r>
                <a:endParaRPr lang="zh-TW" altLang="en-US" sz="1600" b="1" dirty="0">
                  <a:solidFill>
                    <a:schemeClr val="bg1">
                      <a:lumMod val="65000"/>
                    </a:schemeClr>
                  </a:solidFill>
                  <a:ea typeface="微軟正黑體" panose="020B0604030504040204" pitchFamily="34" charset="-120"/>
                </a:endParaRPr>
              </a:p>
            </p:txBody>
          </p:sp>
        </p:grpSp>
        <p:sp>
          <p:nvSpPr>
            <p:cNvPr id="37" name="文字方塊 36">
              <a:extLst>
                <a:ext uri="{FF2B5EF4-FFF2-40B4-BE49-F238E27FC236}">
                  <a16:creationId xmlns:a16="http://schemas.microsoft.com/office/drawing/2014/main" id="{3B0A8EFE-88F6-85C2-7B9A-109E25120474}"/>
                </a:ext>
              </a:extLst>
            </p:cNvPr>
            <p:cNvSpPr txBox="1"/>
            <p:nvPr/>
          </p:nvSpPr>
          <p:spPr>
            <a:xfrm>
              <a:off x="8053646" y="5437922"/>
              <a:ext cx="42153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1600" b="1" i="1" dirty="0"/>
                <a:t>A</a:t>
              </a:r>
              <a:endParaRPr lang="zh-TW" altLang="en-US" sz="1600" b="1" i="1" dirty="0"/>
            </a:p>
          </p:txBody>
        </p:sp>
        <p:sp>
          <p:nvSpPr>
            <p:cNvPr id="38" name="文字方塊 37">
              <a:extLst>
                <a:ext uri="{FF2B5EF4-FFF2-40B4-BE49-F238E27FC236}">
                  <a16:creationId xmlns:a16="http://schemas.microsoft.com/office/drawing/2014/main" id="{139579DE-AB5B-962E-763C-FC41B76A3A2D}"/>
                </a:ext>
              </a:extLst>
            </p:cNvPr>
            <p:cNvSpPr txBox="1"/>
            <p:nvPr/>
          </p:nvSpPr>
          <p:spPr>
            <a:xfrm>
              <a:off x="7987485" y="6380742"/>
              <a:ext cx="42153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1600" b="1" i="1" dirty="0"/>
                <a:t>B</a:t>
              </a:r>
              <a:endParaRPr lang="zh-TW" altLang="en-US" sz="1600" b="1" i="1" dirty="0"/>
            </a:p>
          </p:txBody>
        </p:sp>
        <p:sp>
          <p:nvSpPr>
            <p:cNvPr id="39" name="文字方塊 38">
              <a:extLst>
                <a:ext uri="{FF2B5EF4-FFF2-40B4-BE49-F238E27FC236}">
                  <a16:creationId xmlns:a16="http://schemas.microsoft.com/office/drawing/2014/main" id="{B6E02225-BBC6-B5A1-2A3F-23F908F2957A}"/>
                </a:ext>
              </a:extLst>
            </p:cNvPr>
            <p:cNvSpPr txBox="1"/>
            <p:nvPr/>
          </p:nvSpPr>
          <p:spPr>
            <a:xfrm>
              <a:off x="9096075" y="6378822"/>
              <a:ext cx="42153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1600" b="1" i="1" dirty="0"/>
                <a:t>C</a:t>
              </a:r>
              <a:endParaRPr lang="zh-TW" altLang="en-US" sz="1600" b="1" i="1" dirty="0"/>
            </a:p>
          </p:txBody>
        </p:sp>
        <p:sp>
          <p:nvSpPr>
            <p:cNvPr id="40" name="文字方塊 39">
              <a:extLst>
                <a:ext uri="{FF2B5EF4-FFF2-40B4-BE49-F238E27FC236}">
                  <a16:creationId xmlns:a16="http://schemas.microsoft.com/office/drawing/2014/main" id="{CF4B6F18-CF10-26A8-DEAE-6E775BC0EC09}"/>
                </a:ext>
              </a:extLst>
            </p:cNvPr>
            <p:cNvSpPr txBox="1"/>
            <p:nvPr/>
          </p:nvSpPr>
          <p:spPr>
            <a:xfrm>
              <a:off x="9104619" y="5491574"/>
              <a:ext cx="42153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1600" b="1" i="1" dirty="0"/>
                <a:t>D</a:t>
              </a:r>
              <a:endParaRPr lang="zh-TW" altLang="en-US" sz="1600" b="1" i="1" dirty="0"/>
            </a:p>
          </p:txBody>
        </p:sp>
        <p:sp>
          <p:nvSpPr>
            <p:cNvPr id="41" name="文字方塊 40">
              <a:extLst>
                <a:ext uri="{FF2B5EF4-FFF2-40B4-BE49-F238E27FC236}">
                  <a16:creationId xmlns:a16="http://schemas.microsoft.com/office/drawing/2014/main" id="{6D827668-D69D-6D14-5930-E76AAFF98777}"/>
                </a:ext>
              </a:extLst>
            </p:cNvPr>
            <p:cNvSpPr txBox="1"/>
            <p:nvPr/>
          </p:nvSpPr>
          <p:spPr>
            <a:xfrm>
              <a:off x="8536449" y="5391319"/>
              <a:ext cx="42153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1600" b="1" i="1" dirty="0"/>
                <a:t>E</a:t>
              </a:r>
              <a:endParaRPr lang="zh-TW" altLang="en-US" sz="1600" b="1" i="1" dirty="0"/>
            </a:p>
          </p:txBody>
        </p:sp>
        <p:sp>
          <p:nvSpPr>
            <p:cNvPr id="42" name="文字方塊 41">
              <a:extLst>
                <a:ext uri="{FF2B5EF4-FFF2-40B4-BE49-F238E27FC236}">
                  <a16:creationId xmlns:a16="http://schemas.microsoft.com/office/drawing/2014/main" id="{A99B3374-C380-D697-BBB8-856D17B8E9EC}"/>
                </a:ext>
              </a:extLst>
            </p:cNvPr>
            <p:cNvSpPr txBox="1"/>
            <p:nvPr/>
          </p:nvSpPr>
          <p:spPr>
            <a:xfrm>
              <a:off x="9115880" y="5854008"/>
              <a:ext cx="42153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1600" b="1" i="1" dirty="0"/>
                <a:t>F</a:t>
              </a:r>
              <a:endParaRPr lang="zh-TW" altLang="en-US" sz="1600" b="1" i="1" dirty="0"/>
            </a:p>
          </p:txBody>
        </p:sp>
        <p:grpSp>
          <p:nvGrpSpPr>
            <p:cNvPr id="107" name="群組 106">
              <a:extLst>
                <a:ext uri="{FF2B5EF4-FFF2-40B4-BE49-F238E27FC236}">
                  <a16:creationId xmlns:a16="http://schemas.microsoft.com/office/drawing/2014/main" id="{E23B6CA6-3690-19AB-BEF1-E1699D6B7F49}"/>
                </a:ext>
              </a:extLst>
            </p:cNvPr>
            <p:cNvGrpSpPr/>
            <p:nvPr/>
          </p:nvGrpSpPr>
          <p:grpSpPr>
            <a:xfrm>
              <a:off x="8315960" y="5679582"/>
              <a:ext cx="822817" cy="822817"/>
              <a:chOff x="8315960" y="5313680"/>
              <a:chExt cx="1188720" cy="1188720"/>
            </a:xfrm>
          </p:grpSpPr>
          <p:sp>
            <p:nvSpPr>
              <p:cNvPr id="85" name="手繪多邊形: 圖案 84">
                <a:extLst>
                  <a:ext uri="{FF2B5EF4-FFF2-40B4-BE49-F238E27FC236}">
                    <a16:creationId xmlns:a16="http://schemas.microsoft.com/office/drawing/2014/main" id="{2295FF08-70B7-4254-BC29-59D7F65A0616}"/>
                  </a:ext>
                </a:extLst>
              </p:cNvPr>
              <p:cNvSpPr/>
              <p:nvPr/>
            </p:nvSpPr>
            <p:spPr>
              <a:xfrm>
                <a:off x="8315960" y="5313680"/>
                <a:ext cx="1188720" cy="1188720"/>
              </a:xfrm>
              <a:custGeom>
                <a:avLst/>
                <a:gdLst>
                  <a:gd name="connsiteX0" fmla="*/ 7620 w 1188720"/>
                  <a:gd name="connsiteY0" fmla="*/ 0 h 1188720"/>
                  <a:gd name="connsiteX1" fmla="*/ 1188720 w 1188720"/>
                  <a:gd name="connsiteY1" fmla="*/ 7620 h 1188720"/>
                  <a:gd name="connsiteX2" fmla="*/ 1188720 w 1188720"/>
                  <a:gd name="connsiteY2" fmla="*/ 1188720 h 1188720"/>
                  <a:gd name="connsiteX3" fmla="*/ 0 w 1188720"/>
                  <a:gd name="connsiteY3" fmla="*/ 1188720 h 1188720"/>
                  <a:gd name="connsiteX4" fmla="*/ 7620 w 1188720"/>
                  <a:gd name="connsiteY4" fmla="*/ 0 h 11887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188720" h="1188720">
                    <a:moveTo>
                      <a:pt x="7620" y="0"/>
                    </a:moveTo>
                    <a:lnTo>
                      <a:pt x="1188720" y="7620"/>
                    </a:lnTo>
                    <a:lnTo>
                      <a:pt x="1188720" y="1188720"/>
                    </a:lnTo>
                    <a:lnTo>
                      <a:pt x="0" y="1188720"/>
                    </a:lnTo>
                    <a:lnTo>
                      <a:pt x="7620" y="0"/>
                    </a:lnTo>
                    <a:close/>
                  </a:path>
                </a:pathLst>
              </a:custGeom>
              <a:noFill/>
              <a:ln w="25400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cxnSp>
            <p:nvCxnSpPr>
              <p:cNvPr id="87" name="直線接點 86">
                <a:extLst>
                  <a:ext uri="{FF2B5EF4-FFF2-40B4-BE49-F238E27FC236}">
                    <a16:creationId xmlns:a16="http://schemas.microsoft.com/office/drawing/2014/main" id="{B85D461E-B58F-88AD-5888-597EA585CAF3}"/>
                  </a:ext>
                </a:extLst>
              </p:cNvPr>
              <p:cNvCxnSpPr>
                <a:stCxn id="85" idx="3"/>
                <a:endCxn id="85" idx="1"/>
              </p:cNvCxnSpPr>
              <p:nvPr/>
            </p:nvCxnSpPr>
            <p:spPr>
              <a:xfrm flipV="1">
                <a:off x="8315960" y="5321300"/>
                <a:ext cx="1188720" cy="1181100"/>
              </a:xfrm>
              <a:prstGeom prst="line">
                <a:avLst/>
              </a:prstGeom>
              <a:ln w="2540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" name="直線接點 88">
                <a:extLst>
                  <a:ext uri="{FF2B5EF4-FFF2-40B4-BE49-F238E27FC236}">
                    <a16:creationId xmlns:a16="http://schemas.microsoft.com/office/drawing/2014/main" id="{FE561456-D8DB-C727-C09A-0665887FFBC9}"/>
                  </a:ext>
                </a:extLst>
              </p:cNvPr>
              <p:cNvCxnSpPr>
                <a:stCxn id="85" idx="0"/>
                <a:endCxn id="85" idx="2"/>
              </p:cNvCxnSpPr>
              <p:nvPr/>
            </p:nvCxnSpPr>
            <p:spPr>
              <a:xfrm>
                <a:off x="8323580" y="5313680"/>
                <a:ext cx="1181100" cy="1188720"/>
              </a:xfrm>
              <a:prstGeom prst="line">
                <a:avLst/>
              </a:prstGeom>
              <a:ln w="2540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1" name="直線接點 90">
                <a:extLst>
                  <a:ext uri="{FF2B5EF4-FFF2-40B4-BE49-F238E27FC236}">
                    <a16:creationId xmlns:a16="http://schemas.microsoft.com/office/drawing/2014/main" id="{5177401A-46D4-BCC9-EC07-E8C15578C0D1}"/>
                  </a:ext>
                </a:extLst>
              </p:cNvPr>
              <p:cNvCxnSpPr/>
              <p:nvPr/>
            </p:nvCxnSpPr>
            <p:spPr>
              <a:xfrm flipV="1">
                <a:off x="8925560" y="5824220"/>
                <a:ext cx="571500" cy="83820"/>
              </a:xfrm>
              <a:prstGeom prst="line">
                <a:avLst/>
              </a:prstGeom>
              <a:ln w="2540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3" name="直線接點 92">
                <a:extLst>
                  <a:ext uri="{FF2B5EF4-FFF2-40B4-BE49-F238E27FC236}">
                    <a16:creationId xmlns:a16="http://schemas.microsoft.com/office/drawing/2014/main" id="{71A6D432-1547-0CCD-581C-64C684911475}"/>
                  </a:ext>
                </a:extLst>
              </p:cNvPr>
              <p:cNvCxnSpPr/>
              <p:nvPr/>
            </p:nvCxnSpPr>
            <p:spPr>
              <a:xfrm flipH="1" flipV="1">
                <a:off x="8826500" y="5313680"/>
                <a:ext cx="91440" cy="609600"/>
              </a:xfrm>
              <a:prstGeom prst="line">
                <a:avLst/>
              </a:prstGeom>
              <a:ln w="2540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95" name="文字方塊 94">
              <a:extLst>
                <a:ext uri="{FF2B5EF4-FFF2-40B4-BE49-F238E27FC236}">
                  <a16:creationId xmlns:a16="http://schemas.microsoft.com/office/drawing/2014/main" id="{A53C3C55-7B15-7A09-1FC6-5371B783E337}"/>
                </a:ext>
              </a:extLst>
            </p:cNvPr>
            <p:cNvSpPr txBox="1"/>
            <p:nvPr/>
          </p:nvSpPr>
          <p:spPr>
            <a:xfrm>
              <a:off x="8535801" y="6098491"/>
              <a:ext cx="42153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1600" b="1" i="1" dirty="0"/>
                <a:t>O</a:t>
              </a:r>
              <a:endParaRPr lang="zh-TW" altLang="en-US" sz="1600" b="1" i="1" dirty="0"/>
            </a:p>
          </p:txBody>
        </p:sp>
        <p:cxnSp>
          <p:nvCxnSpPr>
            <p:cNvPr id="2" name="直線接點 1">
              <a:extLst>
                <a:ext uri="{FF2B5EF4-FFF2-40B4-BE49-F238E27FC236}">
                  <a16:creationId xmlns:a16="http://schemas.microsoft.com/office/drawing/2014/main" id="{99310E08-8B58-5888-B49E-DAE4C6D6DFCF}"/>
                </a:ext>
              </a:extLst>
            </p:cNvPr>
            <p:cNvCxnSpPr>
              <a:cxnSpLocks/>
            </p:cNvCxnSpPr>
            <p:nvPr/>
          </p:nvCxnSpPr>
          <p:spPr>
            <a:xfrm>
              <a:off x="5994412" y="5754687"/>
              <a:ext cx="349250" cy="0"/>
            </a:xfrm>
            <a:prstGeom prst="line">
              <a:avLst/>
            </a:prstGeom>
            <a:ln w="1524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" name="直線接點 2">
              <a:extLst>
                <a:ext uri="{FF2B5EF4-FFF2-40B4-BE49-F238E27FC236}">
                  <a16:creationId xmlns:a16="http://schemas.microsoft.com/office/drawing/2014/main" id="{D1859127-EFDA-EA6C-AED7-C7FCE5E3F827}"/>
                </a:ext>
              </a:extLst>
            </p:cNvPr>
            <p:cNvCxnSpPr>
              <a:cxnSpLocks/>
            </p:cNvCxnSpPr>
            <p:nvPr/>
          </p:nvCxnSpPr>
          <p:spPr>
            <a:xfrm>
              <a:off x="6561153" y="5754687"/>
              <a:ext cx="349250" cy="0"/>
            </a:xfrm>
            <a:prstGeom prst="line">
              <a:avLst/>
            </a:prstGeom>
            <a:ln w="1524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5" name="筆跡 4">
                <a:extLst>
                  <a:ext uri="{FF2B5EF4-FFF2-40B4-BE49-F238E27FC236}">
                    <a16:creationId xmlns:a16="http://schemas.microsoft.com/office/drawing/2014/main" id="{49880797-846D-5D93-4942-83737DD2924F}"/>
                  </a:ext>
                </a:extLst>
              </p14:cNvPr>
              <p14:cNvContentPartPr/>
              <p14:nvPr/>
            </p14:nvContentPartPr>
            <p14:xfrm>
              <a:off x="450360" y="1277280"/>
              <a:ext cx="5499720" cy="3193200"/>
            </p14:xfrm>
          </p:contentPart>
        </mc:Choice>
        <mc:Fallback>
          <p:pic>
            <p:nvPicPr>
              <p:cNvPr id="5" name="筆跡 4">
                <a:extLst>
                  <a:ext uri="{FF2B5EF4-FFF2-40B4-BE49-F238E27FC236}">
                    <a16:creationId xmlns:a16="http://schemas.microsoft.com/office/drawing/2014/main" id="{49880797-846D-5D93-4942-83737DD2924F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41000" y="1267920"/>
                <a:ext cx="5518440" cy="3211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6" name="筆跡 5">
                <a:extLst>
                  <a:ext uri="{FF2B5EF4-FFF2-40B4-BE49-F238E27FC236}">
                    <a16:creationId xmlns:a16="http://schemas.microsoft.com/office/drawing/2014/main" id="{D63CDAFF-8B11-A161-FBEF-534570803BCD}"/>
                  </a:ext>
                </a:extLst>
              </p14:cNvPr>
              <p14:cNvContentPartPr/>
              <p14:nvPr/>
            </p14:nvContentPartPr>
            <p14:xfrm>
              <a:off x="1071000" y="2549160"/>
              <a:ext cx="3862080" cy="2302200"/>
            </p14:xfrm>
          </p:contentPart>
        </mc:Choice>
        <mc:Fallback>
          <p:pic>
            <p:nvPicPr>
              <p:cNvPr id="6" name="筆跡 5">
                <a:extLst>
                  <a:ext uri="{FF2B5EF4-FFF2-40B4-BE49-F238E27FC236}">
                    <a16:creationId xmlns:a16="http://schemas.microsoft.com/office/drawing/2014/main" id="{D63CDAFF-8B11-A161-FBEF-534570803BCD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1061640" y="2539800"/>
                <a:ext cx="3880800" cy="2320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">
            <p14:nvContentPartPr>
              <p14:cNvPr id="12" name="筆跡 11">
                <a:extLst>
                  <a:ext uri="{FF2B5EF4-FFF2-40B4-BE49-F238E27FC236}">
                    <a16:creationId xmlns:a16="http://schemas.microsoft.com/office/drawing/2014/main" id="{81E3D5B9-F5D0-C0A3-E522-47655338FBA8}"/>
                  </a:ext>
                </a:extLst>
              </p14:cNvPr>
              <p14:cNvContentPartPr/>
              <p14:nvPr/>
            </p14:nvContentPartPr>
            <p14:xfrm>
              <a:off x="1583640" y="2595960"/>
              <a:ext cx="2502360" cy="2397960"/>
            </p14:xfrm>
          </p:contentPart>
        </mc:Choice>
        <mc:Fallback>
          <p:pic>
            <p:nvPicPr>
              <p:cNvPr id="12" name="筆跡 11">
                <a:extLst>
                  <a:ext uri="{FF2B5EF4-FFF2-40B4-BE49-F238E27FC236}">
                    <a16:creationId xmlns:a16="http://schemas.microsoft.com/office/drawing/2014/main" id="{81E3D5B9-F5D0-C0A3-E522-47655338FBA8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1574280" y="2586600"/>
                <a:ext cx="2521080" cy="2416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">
            <p14:nvContentPartPr>
              <p14:cNvPr id="19" name="筆跡 18">
                <a:extLst>
                  <a:ext uri="{FF2B5EF4-FFF2-40B4-BE49-F238E27FC236}">
                    <a16:creationId xmlns:a16="http://schemas.microsoft.com/office/drawing/2014/main" id="{14219092-649E-B726-74ED-529ABCF41A32}"/>
                  </a:ext>
                </a:extLst>
              </p14:cNvPr>
              <p14:cNvContentPartPr/>
              <p14:nvPr/>
            </p14:nvContentPartPr>
            <p14:xfrm>
              <a:off x="1186920" y="2071080"/>
              <a:ext cx="9162720" cy="1913760"/>
            </p14:xfrm>
          </p:contentPart>
        </mc:Choice>
        <mc:Fallback>
          <p:pic>
            <p:nvPicPr>
              <p:cNvPr id="19" name="筆跡 18">
                <a:extLst>
                  <a:ext uri="{FF2B5EF4-FFF2-40B4-BE49-F238E27FC236}">
                    <a16:creationId xmlns:a16="http://schemas.microsoft.com/office/drawing/2014/main" id="{14219092-649E-B726-74ED-529ABCF41A32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1177560" y="2061720"/>
                <a:ext cx="9181440" cy="1932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1">
            <p14:nvContentPartPr>
              <p14:cNvPr id="20" name="筆跡 19">
                <a:extLst>
                  <a:ext uri="{FF2B5EF4-FFF2-40B4-BE49-F238E27FC236}">
                    <a16:creationId xmlns:a16="http://schemas.microsoft.com/office/drawing/2014/main" id="{6F4A319D-8089-8AF9-9CA9-0C44D7B2AA6B}"/>
                  </a:ext>
                </a:extLst>
              </p14:cNvPr>
              <p14:cNvContentPartPr/>
              <p14:nvPr/>
            </p14:nvContentPartPr>
            <p14:xfrm>
              <a:off x="1895760" y="3012840"/>
              <a:ext cx="10176480" cy="2316240"/>
            </p14:xfrm>
          </p:contentPart>
        </mc:Choice>
        <mc:Fallback>
          <p:pic>
            <p:nvPicPr>
              <p:cNvPr id="20" name="筆跡 19">
                <a:extLst>
                  <a:ext uri="{FF2B5EF4-FFF2-40B4-BE49-F238E27FC236}">
                    <a16:creationId xmlns:a16="http://schemas.microsoft.com/office/drawing/2014/main" id="{6F4A319D-8089-8AF9-9CA9-0C44D7B2AA6B}"/>
                  </a:ext>
                </a:extLst>
              </p:cNvPr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1886400" y="3003480"/>
                <a:ext cx="10195200" cy="2334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3">
            <p14:nvContentPartPr>
              <p14:cNvPr id="29" name="筆跡 28">
                <a:extLst>
                  <a:ext uri="{FF2B5EF4-FFF2-40B4-BE49-F238E27FC236}">
                    <a16:creationId xmlns:a16="http://schemas.microsoft.com/office/drawing/2014/main" id="{5111BDF3-835C-BBE1-1346-5AF68A61AF8E}"/>
                  </a:ext>
                </a:extLst>
              </p14:cNvPr>
              <p14:cNvContentPartPr/>
              <p14:nvPr/>
            </p14:nvContentPartPr>
            <p14:xfrm>
              <a:off x="3241440" y="786600"/>
              <a:ext cx="7335000" cy="5248440"/>
            </p14:xfrm>
          </p:contentPart>
        </mc:Choice>
        <mc:Fallback>
          <p:pic>
            <p:nvPicPr>
              <p:cNvPr id="29" name="筆跡 28">
                <a:extLst>
                  <a:ext uri="{FF2B5EF4-FFF2-40B4-BE49-F238E27FC236}">
                    <a16:creationId xmlns:a16="http://schemas.microsoft.com/office/drawing/2014/main" id="{5111BDF3-835C-BBE1-1346-5AF68A61AF8E}"/>
                  </a:ext>
                </a:extLst>
              </p:cNvPr>
              <p:cNvPicPr/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3232080" y="777240"/>
                <a:ext cx="7353720" cy="52671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2258651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" grpId="0" animBg="1"/>
      <p:bldP spid="74" grpId="0" animBg="1"/>
      <p:bldP spid="70" grpId="0" animBg="1"/>
      <p:bldP spid="72" grpId="0" animBg="1"/>
      <p:bldP spid="78" grpId="0" animBg="1"/>
      <p:bldP spid="97" grpId="0" animBg="1"/>
    </p:bld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訂 2">
      <a:majorFont>
        <a:latin typeface="Calibri Light"/>
        <a:ea typeface="Noto Sans Mono CJK TC Regular"/>
        <a:cs typeface=""/>
      </a:majorFont>
      <a:minorFont>
        <a:latin typeface="Times New Roman"/>
        <a:ea typeface="Noto Sans Mono CJK TC Regular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 w="28575">
          <a:solidFill>
            <a:schemeClr val="tx1"/>
          </a:solidFill>
          <a:headEnd type="none" w="med" len="med"/>
          <a:tailEnd type="none" w="med" len="med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9050">
          <a:solidFill>
            <a:schemeClr val="tx1"/>
          </a:solidFill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23284</TotalTime>
  <Words>807</Words>
  <Application>Microsoft Office PowerPoint</Application>
  <PresentationFormat>寬螢幕</PresentationFormat>
  <Paragraphs>60</Paragraphs>
  <Slides>1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7" baseType="lpstr">
      <vt:lpstr>微軟正黑體</vt:lpstr>
      <vt:lpstr>Arial</vt:lpstr>
      <vt:lpstr>Calibri</vt:lpstr>
      <vt:lpstr>Calibri Light</vt:lpstr>
      <vt:lpstr>Times New Roman</vt:lpstr>
      <vt:lpstr>Office 佈景主題</vt:lpstr>
      <vt:lpstr>證明面積關係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顧震宇</dc:creator>
  <cp:lastModifiedBy>代數白痴 顧</cp:lastModifiedBy>
  <cp:revision>1102</cp:revision>
  <dcterms:created xsi:type="dcterms:W3CDTF">2015-07-26T15:18:38Z</dcterms:created>
  <dcterms:modified xsi:type="dcterms:W3CDTF">2025-02-18T17:17:31Z</dcterms:modified>
</cp:coreProperties>
</file>