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6FF"/>
    <a:srgbClr val="FF00FF"/>
    <a:srgbClr val="6666FF"/>
    <a:srgbClr val="FF6000"/>
    <a:srgbClr val="FFFFCC"/>
    <a:srgbClr val="F5F5F5"/>
    <a:srgbClr val="FFCCFF"/>
    <a:srgbClr val="FFFF99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4C418C-2448-478E-8648-316E8421B4D4}" v="127" dt="2023-09-22T07:29:22.3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964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615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2-18T16:45:06.06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13750 3567 138 0,'0'0'0'0,"0"0"100"0,0 0-75 16,0 0-18-16,0 0-8 0,0 0-16 16,0 0-13-16,-61 0 23 0,56-3 8 15,-2 2-2-15,-2-1 2 0,2 1 5 16,-2 1 0-16,2-3 8 0,-3 3-1 15,3-1 2-15,-1 1 5 0,1 0 21 16,6-1 7-16,-3 0-4 16,4 1-61-16,-2 0 34 0,2-3 154 15,0 2-80-15,-1 1-11 0,1-1-13 16,-2 0 19-16,-2 1-5 0,1 0-8 16,3 0 0-16,0 0-11 0,-2 0 0 15,0 0 10-15,-1 0-23 16,1 0 3-16,0 0-1 0,2 0-11 15,0 0-8-15,0 1-8 0,0 0-4 16,0 0-2-16,0 2 1 0,0 2 5 16,2-3-2-16,1 1-1 0,1 2 4 15,1 1-1-15,2-3-6 0,0 3 1 16,2-3-5-16,0-1-3 16,3 2 5-16,-3-1-2 0,5 0-7 15,-1 2 7-15,5-2-6 0,-3 2-3 16,5-1 5-16,3-3-6 0,2 3 0 15,-2-1 1-15,1 1-2 0,3 2-3 16,-2-3 0-16,1-1 6 16,-1 4-7-16,2-2 2 0,-4-1 1 15,0 1-3-15,5-3 2 0,-5 2 1 16,2 0-2-16,-4 0 0 0,2-3 5 16,-2 2-7-16,2-2 4 0,-3 1-2 15,3 1-1-15,0 0 2 0,1 0 1 16,1 0-3-16,0-1 2 15,0-1 3-15,3 1-6 0,-2-1 4 16,-3 0 2-16,2-1-5 0,0 1 2 16,-2 0 1-16,-2 0-3 15,0 0 2-15,4 0 0 0,-4 0-1 0,2 0 0 16,-1 1 1-16,-1 1-2 0,-2-1 1 16,4-1 1-16,-1 2-2 0,-3-2 2 15,2 0 0-15,-1 0-1 16,-1 0 0-16,2 0 1 0,2-2-1 15,0 2-1-15,0 0 1 0,-1 0 0 16,2 0 0-16,-4-1 0 0,1 0 0 16,0 1 0-16,4-2 2 0,-6 2-2 15,3 0 0-15,-3-1 1 0,1 1-2 16,1-2 2-16,0 0 0 16,2 0-2-16,0 1 2 0,0 0-1 15,2 0 0-15,-4 1 0 0,4 0 0 16,-4 0-2-16,4-1 4 0,-2 0-1 15,0-1-1-15,-6 1 0 0,8-1 2 16,-5 0-3-16,3 2 1 16,1-2 1-16,-4 1-2 0,3 0 2 15,3-2-1-15,-1 1 0 0,2 1 0 16,1 0 2-16,-1 1-3 0,-3-3 2 16,3 2 2-16,-2-1-3 15,-2-1 0-15,-2 3 3 0,0 0-4 16,-1 0 2-16,4 0 0 0,-2-1-1 15,4 1-1-15,1 0 1 0,-3 0 0 16,1 0 0-16,0 0 2 0,0 0-3 16,-4 1 2-16,-2-1 1 0,1 0-3 15,-3 2 2-15,-2-2 4 0,1 0-6 16,-2 0 2-16,3 0 6 0,-1-2-9 16,2 5 4-16,0-2 1 15,-4 1-3-15,4 2 0 0,1-2 1 16,-1 2-2-16,-2-2 2 0,0 0 0 15,-1 0-2-15,-2-2 2 0,-1 1 2 16,-3-2-3-16,2 1 0 0,-1 0 19 16,1 0-12-1,1 0 4-15,-1 0-4 0,0 0-3 0,-3-1 6 16,5-2-4-16,-3 1-6 0,4-1 0 16,1 0 0-16,-1 0 0 0,-4 1 0 15,3-1 0-15,-8 0 0 0,6 2 0 16,-8-1 0-16,-1 1 0 15,0 1 0-15,-2 0 0 0,0 0 0 16,0 0 0-16,0-2 0 0,0 1 0 16,0 1 0-16,0 0 0 0,0 0 0 15,-2 0 0-15,0 0 0 0,2 0 0 16,0 0 0-16,0-1 0 0,-3-1 0 16,3 0 0-16,-4 0 0 15,2-1 0-15,1-2-132 0,-5-3-43 16,3-2-135-1,-1-2-107-15,-6 0-412 0</inkml:trace>
  <inkml:trace contextRef="#ctx0" brushRef="#br0" timeOffset="1932.52">6057 7792 610 0,'0'0'0'0,"0"0"360"0,0 0-220 15,0 0-19-15,0 0-11 0,0 0-26 16,0 0-9-16,0 0-2 0,0-3-4 15,0 4-16-15,-4-1-13 0,2 2-12 16,-1 0-4-16,-4 1-13 0,-2 9-4 16,-2 4-5-16,-1 2-4 0,0 2 2 15,-3 0 1-15,3 0-2 16,-2 2 1-16,1-3 2 0,3-2-3 16,1-6 2-16,2-2 2 0,3-4-5 15,1 1 3-15,-1 0 2 0,1-3-6 16,3-1 1-16,0-2-12 0,0 0-25 15,0 0 0-15,0 0-14 0,0 0-33 16,0 0 16-16,0 0-19 16,0-4-37-16,0-2 24 0,2-1 7 15,-1-5-74-15,3 0 11 0,-2-3-19 16,-1 3-37-16</inkml:trace>
  <inkml:trace contextRef="#ctx0" brushRef="#br0" timeOffset="2215.85">5906 7844 439 0,'0'0'0'0,"0"0"276"16,0 0-150-16,0 0 14 0,0 0-40 16,0 0-8-16,0 0-11 0,0 0-14 15,0 0-11-15,-3-12-17 0,3 13-16 16,0-1-14-16,0 2-18 16,0 3-3-16,3 1 14 0,6 6 7 15,2 1 14-15,-1 0 6 0,5 4 7 16,-5-3-6-16,3 0 1 0,-3-3-5 15,3 1 0-15,-6-1-3 0,0-4-8 16,-2 0-4-16,-1-4 2 0,-3-1-11 16,-1-2 2-16,2 0 0 15,0 1-4-15,0 1 0 0,1-1-32 16,-1-1-52-16,1 0-11 16,5 0 2-16,2-6-78 0,-1-2-119 0,2 1-174 15</inkml:trace>
  <inkml:trace contextRef="#ctx0" brushRef="#br0" timeOffset="2701.66">6681 7833 647 0,'0'0'0'16,"0"0"316"-16,0 0-194 15,0 0-28-15,0 0-20 0,0 0-11 0,0 0 1 16,0 0-15-16,-10-1-6 16,10 1-8-16,-2 1-4 0,0 1 2 15,0-1 5-15,-1 3-11 0,-3 1-6 16,1 2-7-16,-6 0-12 0,1 1 6 16,-1 5 4-16,-3 2-10 0,3 0 4 15,-1 1-1-15,1-3-9 16,3-2 8-16,1-4 1 0,-1 0-10 15,3-2 7-15,0 1 1 0,1-1-6 16,3-3-41-16,-1 1 7 0,2-3-30 16,0 0 4-16,0 0-22 0,0 0-31 15,0-3-22-15,0-4-33 0,0-1-11 16,3-2-9 0,-1-1 22-16</inkml:trace>
  <inkml:trace contextRef="#ctx0" brushRef="#br0" timeOffset="3235.39">6531 7822 371 0,'0'0'0'0,"0"0"215"0,0 0-112 15,0 0-12-15,0 0 1 0,0 0 3 16,0 0-8-16,0 0-1 0,0 0-7 16,-7-10-6-16,7 10 1 0,0 0-12 15,0 0-3-15,0 0-10 0,0 0-3 16,0 0 0-16,0 0-11 0,0 0-3 15,-2 0-5-15,2 0-13 16,0 0 4-16,0 0-3 0,0 0-4 16,0 0 3-16,0 0 4 0,0 1-10 15,0-1 6-15,0 0-2 0,0 0-8 16,0 0 6-16,0 0-2 0,0 0-6 16,0 1 4-16,0-1-3 0,2 3-6 15,-1-1-1-15,1 0 4 16,2 2 0-16,1 1-7 15,6 1 12-15,3 4-7 0,-4 0 4 0,8 3 6 16,-4-1-11-16,4 0 5 0,-2-1 2 16,-4 1-8-16,1-2 4 0,-6-3 5 15,0-2-8-15,-2 1 6 16,-1-4 2-16,-3 1-10 0,1-2 9 16,-2-1 1-16,0 0-8 0,0 0 6 15,0 0 8-15,0 0-13 0,0 0 4 16,0 0 6-16,0 0-13 0,0 0 7 15,0 0 5-15,0 0-13 0,0 0 7 16,0 0 6-16,2 0-12 16,-2 0 8-16,0 0-1 0,0 0-4 15,0 0-3-15,0 0 6 0,0 0-2 16,0 0-11 0,0 0 5-16,0-1-26 0,0-2-15 0,0 2-16 0,0 1-61 15,0 0-23-15,0 0-42 0,0 0-207 16,0 0-163-16</inkml:trace>
  <inkml:trace contextRef="#ctx0" brushRef="#br0" timeOffset="11114.89">6170 12337 114 0,'0'0'0'16,"0"0"152"-16,0 0-88 0,0 0 7 16,0 0-16-16,0 0 15 0,0 0 16 15,0 0-17-15,-4-4-12 0,4 4 17 16,-1 0-6-16,-1-1 8 15,2 1 0-15,-4 0-24 0,4 0-3 16,0 0 9-16,-1 0-12 0,-1 0-4 16,0 1 8-16,2-1-13 0,0 0-4 15,-4 0 7 1,3 0-9-16,-3 0-8 0,4 0-4 0,-2 0-8 0,2 1-9 16,-1 2 0-16,1 3-4 15,0 1 1-15,-2 0-4 0,2 1 3 16,0-2 2-16,2 1 0 0,3 0-3 15,2-1 3-15,-5-1 0 0,5-1-3 16,-2-1 4-16,2-2 0 16,2 1 3-16,0-2-4 0,-2 1 0 0,2-1 16 15,-2 0-7-15,2 0 1 16,0-1-3-16,-1-4-1 0,-2 1 1 16,3-1 1-16,-6 1-10 0,2-2 4 15,-3 1 6-15,4-2 1 0,-5-1 4 16,-1 0-3-16,2-2-2 0,-2 2 4 31,0-2-1-31,0 1-3 0,-2-3 3 0,-5 5-1 0,4-4 5 16,-3 3 1-16,-4-2 0 0,3 7-7 15,0-1-3-15,-2 2-2 0,2 2-7 16,-2-1 1-16,2 1 1 0,0 0 2 16,0 1-2-16,0 4-17 0,-1 1 8 15,1 5 2 1,0-2 2-16,4 3 5 0,1 2-5 0,-3-2-1 31,5 3 1-31,-2-2 1 0,2-1 2 0,0-1-4 0,2-2-3 0,3-2 2 31,-3 0 4-31,1-5 3 0,3 2-1 16,-3-3 0-16,2 1 2 0,-1 1 0 0,0-2 2 0,1 0-2 16,2-1 0-16,-7 0-1 0,5 0-1 15,-3-1-9-15,2 1-3 0,-3 0 0 16,-1-1 6-16,0 1 0 0,0 0 4 15,2 0 2-15,-2 0 3 16,0 0-1-16,0 0 0 0,0 0 1 16,0 0-1-16,0 0 7 0,0 0-4 15,0 0-2 1,0 0 0-16,0 0-2 16,0 0 2-16,0 0 2 0,0 0-1 15,0 0-3-15,0 0 1 0,0 0 0 16,0 0-1-16,0 0 1 0,0 0-3 15,0 0 2-15,0 0 1 16,0 0 0-16,0 0-7 0,0 0 7 16,0 0 0-16,0 0 0 0,0 0 0 15,0 0 0-15,0 0 0 0,0 0 0 16,0 0 0-16,0 0 0 0,0 1 0 16,0-1 0-16,0 0-4 0,0 0 4 15,0 0 0-15,0 0-1 16,0 0 1-16,0 0 0 0,0 0-2 15,0 0 3-15,0 0-2 0,0 0 2 16,0 0 3-16,0 0-6 0,0 0 4 16,0 0 0-16,0 0-2 0,0 0 0 15,0 0 1-15,0 0-1 0,0 0 0 16,0 0-1-16,0 0-10 16,0 0-53-16,0 0-34 0,0-1-13 15,5-3-77-15,-3-2-37 0,0-5-151 16</inkml:trace>
  <inkml:trace contextRef="#ctx0" brushRef="#br0" timeOffset="14426.77">7643 10551 577 0,'0'0'0'15,"0"0"281"-15,0 0-119 0,0 0-56 16,0 0-22-16,0 0-7 0,0 0-25 16,0 0-12-16,-5-1 9 0,5 1-16 15,0 0-5-15,0-1 10 16,0 1-2-16,0 0-2 0,0 0 6 16,0 0-13-16,0 0-2 15,0 0 9-15,0 0-15 0,0 0-9 0,0 0 4 16,0 0-12-16,2 2-3 0,1 2 2 15,1 2 9-15,-1 1-8 0,6 3 9 16,-3 2-4-16,2 1-2 16,3 1 10-16,0 0-9 0,-1 2-2 31,3 0 7-31,-1-1-4 0,0-3-5 16,-4-1 9-16,2 0-4 0,-6-1 0 15,3-3 10-15,-5-2-6 0,-1 0 0 16,1-4 1-16,-2 0-6 0,0 0-6 15,5-1 0-15,-5 0 9 16,0 0-11-16,0 0-25 0,0 0-12 16,0-1-31-16,0-3-63 0,-1 0-50 15,-5-3-102-15,3-1-356 0</inkml:trace>
  <inkml:trace contextRef="#ctx0" brushRef="#br0" timeOffset="15810.87">4758 10942 395 0,'0'0'0'16,"0"0"156"-16,0 0-96 0,0 0-13 15,0 0 21-15,0 0-12 0,0 0-6 16,0 0 12-16,0 0-10 16,0 2 0-16,0-2 3 0,0 0-12 15,0 0-4-15,0 0 6 0,0 0-5 16,0 0-6-16,0 0 11 0,0 0-6 15,0 0-7-15,0 0 2 0,0 0-8 16,0 0 1-16,0 0 5 0,0 0-5 16,0 2-3-16,0-2 4 0,0 0-7 15,0 0-8-15,0 0 3 16,0 0-4-16,0 0-8 0,0 0 6 16,0 0-7-16,0 0 0 0,0 0 1 15,0 0 1-15,0 0-5 0,0 0 0 16,0 0 18-16,0 0-13 0,0 0 4 15,0 0 2-15,0 0-6 16,0 0 11-16,0 0-7 0,0 0 0 16,0 0 1-16,0 0-3 0,0 0-3 15,0 0 1-15,0 0-4 0,0 0 0 16,0 0 1-16,0 0 0 0,0 0-4 16,0 0 4-16,0 0 2 0,0 0-6 15,0 0 4-15,0 0 2 0,0 0-6 16,0 0 4-16,0 0 0 15,0 0-4-15,0 0 3 0,4 0-2 16,-4 0 1-16,0 0 0 0,0 0 3 16,0 0-2-16,0 0 5 0,0-2 0 15,0 2-5-15,0 0 2 0,2-1-4 16,-2 0-1-16,0 0 4 16,3 0 5-16,-3 1-10 0,2-3 6 15,1 2 0-15,1-2-4 0,3-2 2 16,2-4 10-16,0-2-9 15,1-1 3-15,6-1-1 0,-2 0-6 0,6-5 4 16,-1 0 2-16,4-1-3 0,0 0 1 16,-3 4 0-16,-1 2-4 15,-1 0 2-15,-6 4-2 0,1 0-1 16,-3 3 6-16,-3 1-4 0,1 3 1 16,-5 0 0-16,1 1 0 0,-4 1 0 15,0 0-5-15,0 0 2 0,0 0-6 16,0 0 3-16,0 0-9 0,0 0-10 15,0-2-16-15,0 2-7 0,0 0-13 16,0 0-14-16,0 0-8 16,1 0-32-16,1 0-34 0,2 0-27 15,1 2-81-15,-3 1-252 0</inkml:trace>
  <inkml:trace contextRef="#ctx0" brushRef="#br0" timeOffset="25165.36">5335 6697 454 0,'0'0'0'0,"0"0"97"0,0 0-56 16,0 0-7-16,14 2-6 0,-7-1-18 15,0-1-2-15,0 0 7 0,-1 0 5 16,4 0 16-16,-4 0 20 0,-3 0 7 16,2 0-26-16,-5 0 10 0,0 0-4 15,0 0 18-15,0 0 17 0,-3 0-13 16,1 2 3-16,0-2-12 15,-1 0-20-15,-1 1-10 0,-1 2 12 16,-4-2-11-16,0 1-9 0,0 1 4 16,-3 0-8-16,1 0-3 0,-4 1 4 15,-1 2-6-15,-7-1-2 0,-2 0-2 16,-5 4 4-16,0 1-1 0,-7 3 3 16,-2 1-1-16,-6 1-3 15,-2 2-3-15,-3 2-1 0,-1 2-3 16,-4 0 0-16,-3 4 3 0,1-1-3 15,-1 1 0-15,3 0-1 0,-2 0-3 16,4 2-1-16,-2-3-3 0,0 6-3 16,-3-2 5-16,0 1 0 0,-1 2 0 15,1-4 4-15,1 5-1 16,-1 0 0-16,3 3 3 0,-5 1 0 16,2 0-5-16,-1 0 6 0,3 3-2 15,1-2-2-15,2 2 3 16,3 0 0-16,-1-1 0 0,-4-1-3 0,9 1 3 15,-5 0 0-15,1 4 0 16,-1-3 0-16,-2 1 0 0,0 4 0 16,-2-2 2-16,0 3-2 0,-3-2 0 15,3-1 4-15,-2 1-5 0,6 1 2 16,-2 1 0-16,0 1-2 0,5-1 2 16,0-3-1-16,6-2 1 0,1-1-1 15,1 0 0-15,-1-1 0 16,2-1 0-16,-5 3 0 0,5-2 0 15,2 2 0-15,1-1 3 0,1 0 1 16,3-1 5-16,-1-2-4 0,6 3-2 16,-5-3 3-16,7 0-4 0,-3-1-1 15,2-2 3-15,3 2-4 16,0 3 0-16,-2-1 0 0,-5 4 2 16,3-3-2-16,-3 0 0 0,2 1 1 15,-1 5-1-15,6 1 0 0,-3 3 0 16,-4 1 0-16,3-3 0 0,-3 5 1 15,0-2-1-15,-5-1 1 0,5-1-1 16,0 1 14-16,-4 1 0 16,-1 1-5-16,1-1 6 0,6-2 9 15,-6 6-10-15,9-3 1 0,-3 1 1 16,2 0-4-16,4-3-2 0,-1-1 1 16,2-3 2-16,2-7-2 0,6-9-1 15,6-5-4-15,4-10-2 0,-1-5 2 16,2-3-4-16,1-5-2 15,1 0 0-15,0 0-5 0,0 0-1 16,1 0-24-16,3-1-30 0,1-6-39 16,1-4-22-16,4-16-72 0,3-12-216 15</inkml:trace>
  <inkml:trace contextRef="#ctx0" brushRef="#br0" timeOffset="26609.23">7426 6763 662 0,'0'0'0'0,"0"0"220"0,0 0-163 16,0 0-20-16,0 0-4 0,0 0-20 16,0 0-12-16,0 0 13 0,0 0 10 15,21 25 8-15,-10-22 13 0,3 1-11 16,-2-3-4-16,4 2 13 16,4 0 2-16,-1-1-5 15,4 2 3-15,4 1-10 0,-3 0-3 0,3 3-3 16,3 1-9-16,2-4-4 0,0 2 4 15,1 2 0-15,3-2-3 0,1 3-1 16,2 0-2-16,-4-1-4 0,0 5-1 16,4-3 4-16,-2 4 0 15,2 3 3-15,0-3-3 0,-2 4-3 16,1-2 3-16,-1-2-3 0,2 3-3 16,-2 0 7-16,2 1 1 0,3 0-7 15,-5 2 8-15,2-2-5 0,0 2 0 16,0-1 1-16,0-1-1 0,3 0-2 15,1 3 3-15,-2 0-2 16,-1 2 0-16,-1-2-1 0,2 1-1 16,0 1-1-16,-3 0 1 0,1-2-3 15,2 2-1-15,0-1 2 0,-2-1-2 16,1 3-1-16,3-1 1 0,-3 1-1 16,-1 3-1-16,0-2 0 0,-2 1 2 15,-5 0-2-15,0 1 0 16,0 2 1-16,-4 0 3 0,2 0-3 15,-1 1 3-15,1-1-2 16,-4 0 0-16,4 2 2 0,-1 1-5 0,2 2 2 16,-2-1 7-16,3 1-5 0,-2 1 1 15,0-3 2-15,-2 1-1 0,0-1-2 16,-5-2-1-16,4 3-1 16,-2 1 1-16,-1 0 2 0,-2-1-2 15,4 1 3-15,1-1-2 0,-4 0 0 16,1 2-3-16,-1 2 0 0,4-1 1 15,-4 3-1-15,2 1 2 0,1 1-3 16,-1-1 2-16,-2 3 5 16,2-4-3-16,1-1 2 0,-3 0 5 15,0-3 2-15,-1 1-2 0,-1 0-3 16,0 2-3-16,2-1-2 0,-4-2 1 16,3 0-2-1,-1 2-1-15,-2-1 0 0,4 6 4 0,-3 0-3 0,-1 0 0 16,3 4 2-16,-1-2-4 15,-2-1 2-15,2-1 2 0,-1 0-3 16,-1-2 0-16,3 4 1 0,1-1-1 16,-2 1 3-16,0 0-5 0,-1 2 2 15,1-2 0-15,-2 0 1 16,1 1-1-16,-4-3 0 0,1-1 3 0,-3 1-3 16,4 6 0-16,-2-6 1 0,2 5-1 15,1-6 0-15,-3 2 2 16,2 0-2-16,-1 0 0 0,3-1 0 15,-2-3 0-15,-4 2 0 0,2-3 1 16,-2-1-1-16,-2-6 0 0,-5-2 2 16,-3-9-2-16,-1-8 0 0,-3-4 3 15,0-7-2-15,0-2-2 16,0 0-18-16,-1-7-17 0,-5-6-20 16,-1-8-25-16,-3-7-78 0,-5-8-52 15,-2-3-254-15</inkml:trace>
  <inkml:trace contextRef="#ctx0" brushRef="#br0" timeOffset="31568.47">4564 8459 725 0,'0'0'0'0,"0"0"314"15,0 0-236-15,0 0-3 0,0 0-11 16,0 0 1-16,0 0-2 0,0 0-11 16,-2 0-1-16,2 0-4 0,-2 0-3 15,2 0 1-15,0 2 0 16,0-2-11-16,0 0-2 0,0 0-5 15,0 0-11-15,0 0-5 0,0 0-5 16,0 0 0-16,0 0-1 0,0 0-4 16,0 0-1-16,-2 0 0 0,2 0 0 15,0 1-6-15,0 0-32 0,0 4-66 16,4-1-45-16,-4-4-133 0,0 0-421 16</inkml:trace>
  <inkml:trace contextRef="#ctx0" brushRef="#br0" timeOffset="32650.71">10047 9615 587 0,'0'0'0'0,"0"0"247"0,0 0-142 16,0 0-42-16,0 0-11 16,0 0-5-16,0 0 1 0,0 0 0 15,0 0-6-15,-1 0 1 0,1 1 1 16,0-1 2-16,-2 0 7 0,2 1-5 16,0-1-12-16,0 0 3 0,0 0-3 15,0 0-5-15,0 0-4 0,0 0-7 16,0 0 0-16,-2 0-5 0,2 0-7 15,0 0 0-15,0 0-1 16,0 0-4-16,0 1 2 0,0-1 4 16,0 0-4-16,0 1 7 0,0-1-1 15,0 0-3-15,0 0 0 0,0 0 3 16,0 0-5-16,0 0 1 0,0 0 4 16,0 0-5-16,0 0 5 15,0 0-2-15,0 0-8 0,0 0 5 16,0 0-1-16,0 0-5 0,0 0 0 15,0 0 5-15,0 0-8 0,0 0 6 16,0 0-1-16,0 0-4 0,0 0 4 16,0 0 7-16,0 0-7 15,0 0 6-15,0 0 1 0,0 0-9 16,0 0 0-16,0 0 8 0,0 0-12 16,0 0 6-16,0 0 1 0,0 0-6 15,0 0 0-15,0 0-4 0,0 0-18 16,0 0 8-16,0 0-1 0,0 0-27 15,0 0-21-15,0 0-44 0,2 0-76 16,-2-1-120-16,0-6-379 16</inkml:trace>
  <inkml:trace contextRef="#ctx0" brushRef="#br0" timeOffset="36164.3">5142 8009 541 0,'0'0'0'0,"0"0"302"0,0 0-200 16,0 0-31-16,0 0-21 0,0 0-7 15,0 0-19-15,0 0-6 0,-2-3 3 16,2 3-7-16,0 0 4 0,0 0 8 16,0 0 4-16,0 0 3 0,0 0 7 15,0 0 4-15,0 0 7 16,0 0-5-16,0 1-6 0,0 0-7 16,0-1-4-16,0 0-7 0,0 0-7 15,0 0-6-15,0 5-9 0,4 2 0 16,3 1 19-16,4 6-16 0,-3 0 8 15,5 2 0-15,-1 2-9 16,1 1 4-16,1 2 4 0,-2-3-11 16,-1 0 2-16,-1-2 8 0,1-1-11 15,-4-1 4-15,0-3 6 0,-2-2-9 16,1-2 2-16,-3-2 13 0,-1-1-15 16,0-1 2-16,0-3 8 0,-2 1-13 15,0-1 7-15,0 0 1 0,0 0-8 16,0 0-11-16,0 0-12 15,0 0-19-15,0-2 5 0,0-1-16 16,0-5-42-16,0 1-5 0,0-4-27 16,0-1-116-16,0-1-19 0,-2-1-80 15</inkml:trace>
  <inkml:trace contextRef="#ctx0" brushRef="#br0" timeOffset="36588.24">5266 7979 296 0,'0'0'0'15,"0"0"189"-15,0 0-108 0,0 0-9 16,0 0 2-16,0 0 13 0,0 0-5 16,0 0-10-16,0 0 2 0,-11-11-18 15,11 11-8-15,0 0 1 0,0 0-3 16,-1 0-1-16,1 0 2 15,-2 0-3-15,2 0-5 0,0 0-3 16,0 1-8-16,0-1-5 0,0 0-4 16,0 0-8-16,0 1-2 0,0 0-4 15,0 2-10-15,0 2-1 0,2-1 8 16,1 5 9-16,4 2-2 0,0 1 2 16,2 0-6-16,2 3 8 0,-2 0-1 15,1 0-4-15,3 3 4 16,-3-2 4-16,1 0-13 0,1 1 7 15,1-4 1-15,-5 1-6 0,3-2 4 16,-6-4 7-16,2 2-11 0,-5-3 6 16,4-1 1-16,-5-1-14 0,3-4 4 15,-2 1 5-15,-2-2-11 16,1 0-81-16,3 0 2 0,-2-3-81 16,-2-7-69-16,0-2-286 0</inkml:trace>
  <inkml:trace contextRef="#ctx0" brushRef="#br0" timeOffset="37483.87">9977 10435 633 0,'0'0'0'15,"0"0"358"-15,0 0-240 0,0 0-20 16,0 0-16-16,0 0-19 0,0 0-2 15,0 0-18 1,-6-7-9-16,6 5 6 0,4 0-10 0,-2-1 2 0,5 0 3 16,0-1 2-16,-2-4-1 15,9 2 9-15,2-4-15 0,2-1-8 16,3-5 2-16,2 0-6 0,-2-2 1 16,0 0 0-16,1 3-9 0,-5 0-2 15,1 7 1-15,-6 0-13 16,-4 4 7-16,-3 1 3 0,-2 3-12 0,-1 0 3 15,-2 0 6-15,0 0-6 16,0 0 3-16,0 3 0 0,0 0 0 16,-2 2-17-16,-3 1 3 0,2-3-34 15,1 0-2-15,0 2-1 0,2-4-42 16,-2 2 4-16,-1 0-15 16,1-2-45-1,-2 1-1-15,-1 0-37 0,3 5-17 0,-1-1 29 0,1 4-23 16</inkml:trace>
  <inkml:trace contextRef="#ctx0" brushRef="#br0" timeOffset="38033.21">10104 10486 371 0,'0'0'0'16,"0"0"221"-16,0 0-107 0,0 0-16 15,0 0-4-15,0 0 18 0,0 0-25 16,0 0 2-16,0 0-8 0,-27 28-19 15,27-28-9-15,0 0-2 16,0 0-9-16,0 0-5 0,0 0-2 16,0 0 3-16,0 0 2 0,0 0 1 15,0 0-4-15,0 0-4 0,0 0-14 16,0 0 3-16,0 0 1 0,0 0-8 16,0 0-2-16,0 0 3 0,0 0-15 15,0-1 6-15,6-1 3 0,-1-1-9 16,-1-1 5-16,1-1 1 15,2-4-7 1,0 0 0-16,7 0 11 0,0-5-11 0,0 3 0 0,4-4 11 16,0 1-15-16,1 1 5 0,1 1 7 15,-3 2-12-15,1-4 7 0,-2 5 4 16,-2 1-12-16,-5 3 7 16,3 0 1-16,-6 2-6 0,-1-1 5 15,2 1 4-15,-5 2-12 16,0-1 8-16,-1 2 3 0,1 0-10 0,-2-1 7 15,0 1 4-15,0 0-11 0,0 0 6 16,0 0 6-16,0 0-14 16,0 0 3-16,0 0 0 0,0 0-14 15,0 0 10-15,0 0 4 0,0-2-8 16,0 2 12-16,-2 0 0 0,1 0 1 16,1 0-2-1,-2 0 2-15,2 0-2 0,-2 0 0 0,2 2 1 0,0-2 0 16,0 1-5-16,0-1-3 0,0 0-35 15,0 0 1-15,0 0-28 0,0 0-66 16,0 0 0-16,0 1-27 16,0 3-120-16,0-1-85 0</inkml:trace>
  <inkml:trace contextRef="#ctx0" brushRef="#br0" timeOffset="44056.84">13983 4880 501 0,'0'0'0'15,"0"0"167"-15,0 0-97 0,0 0-45 16,0 0-16-16,0 0-2 0,0 0 1 16,0 0-6-16,0 2-4 0,0-2-51 15,0 0-64-15,-3 0-209 16</inkml:trace>
  <inkml:trace contextRef="#ctx0" brushRef="#br0" timeOffset="44622">15103 4848 228 0,'0'0'0'16,"0"0"0"-16,0 0-50 0,0 0-128 15</inkml:trace>
  <inkml:trace contextRef="#ctx0" brushRef="#br0" timeOffset="45077.65">14983 4841 413 0,'0'0'0'0,"0"0"247"16,0 0-128-16,0 0 14 0,0 0-21 16,0 0 7-16,0 0-21 0,0 0-6 15,0 0 3-15,-32-11-34 0,32 13-24 16,0 8-11-16,0 3-10 0,5 8 11 15,2 1 14-15,0-3-6 0,6 0-3 16,-1-5 0 0,0-3 1-16,2-1-5 0,4-6 7 0,0-4-3 15,3-1 3-15,0-9 6 0,1-2-8 16,-1-6-9-16,4-2-7 0,-6 1-3 16,0 5-7-16,-4 1-2 0,0 4-3 15,-4 5-1-15,0 2-1 16,-2 2 0-16,5 0 0 0,0 6-4 15,4 5 8-15,1 1 1 0,-1-2-5 16,1 0 0-16,2-1 0 0,2-3 0 16,2-2 0-16,-2-3 0 0,4-1 0 15,1-2 0-15,2-6 0 0,-2-4 0 16,1-3 0-16,-5 0 0 0,1 4 0 16,-4 1 0-16,-3 6 0 15,2-1 0-15,-10 5 0 0,3 0 0 16,1 10 0-16,-2 4 0 0,6 6 0 15,3-1 0-15,0 0 0 0,4-4 0 16,3-2 0-16,4-8 0 0,5-5 0 16,2-3 0-16,4-12 0 15,1-5 0-15,-5-2 0 0,0 3 0 16,-6 2 0-16,-6 8-282 16,-11 1-116-16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2-18T16:48:37.9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6580 7081 376 0,'0'0'0'0,"0"0"123"16,0 0-74-16,0 0-23 0,0 0 1 15,0 0-10-15,0 0-11 16,0 0-5-16,0 1 0 0,0-1-2 15,0 0-8-15,0 0-1 0,0 1-13 16,0 0-32-16,-3 1-20 0,1-2-83 16</inkml:trace>
  <inkml:trace contextRef="#ctx0" brushRef="#br0" timeOffset="13859.81">3704 7884 453 0,'0'0'0'0,"0"0"161"0,0 0-115 16,0 0-14-16,0 0-2 0,0 0-6 16,0 0-10-16,0 0-2 0,0 0-4 15,0 0-16-15,0 0 16 0,0 0 9 16,0 0-6-16,0 0 4 0,0 0-9 16,0 0-1-16,0 0 1 15,0 0-8-15,0 0 3 0,0 0 1 16,0 0-4-16,0 0 3 0,0 0 1 15,0 0-3-15,0 0 1 0,0 0 0 16,0 0 2-16,0 0 0 0,0 0 0 16,0 0-4-16,0 0 3 0,0 0 1 15,2 0-3-15,-2 0 2 16,0 1 1-16,0-1-4 0,0 0 2 16,0 1 0-16,0 1 1 0,0-1-1 15,2 0 0-15,-2 1 0 0,0-2-7 16,1 5-36-16,-1-1-55 0,0-2-58 15,0-1-263-15</inkml:trace>
  <inkml:trace contextRef="#ctx0" brushRef="#br0" timeOffset="17985.91">4804 11068 351 0,'0'0'0'0,"0"0"107"16,0 0-66-16,0 0-12 0,0 0-10 15,0 0-6-15,0 0-7 0,0 0-2 16,0 0-5-16,-3 0-22 0,3 0-71 15,0 0-76-15</inkml:trace>
  <inkml:trace contextRef="#ctx0" brushRef="#br0" timeOffset="20670.43">2975 8235 451 0,'0'0'0'16,"0"0"123"-16,0 0-61 0,0 0-8 15,0 0-1-15,0 0 9 16,0 0-23-16,0 0-9 0,0 1 1 15,0 1-7-15,0-2-1 0,0 0 5 16,0 0-8-16,0 0-7 0,0 0-4 16,0 0-9-16,0 0 0 0,0 0 2 15,2 0-3-15,3 0-9 0,-1 1-72 16,-1-1-72-16,1-3-140 0</inkml:trace>
  <inkml:trace contextRef="#ctx0" brushRef="#br0" timeOffset="21848.02">4543 11039 194 0,'0'0'0'0,"0"0"102"0,0 0-63 15,0 0-5-15,0 0 9 0,0 0-10 16,0 0 5-16,0 0-6 0,0 0-2 16,10-6 4-16,-10 6-12 0,0 0-10 15,0 0-8-15,2 0-1 16,3 0-5-16,-3-1-42 0,2 0-142 15</inkml:trace>
  <inkml:trace contextRef="#ctx0" brushRef="#br0" timeOffset="33178.44">7937 13090 696 0,'0'0'0'0,"0"0"314"0,0 0-162 16,0 0-34 0,0 0-25-16,0 0-6 0,0 0-13 0,0 0-12 15,7-18-18-15,-10 21-10 0,-1 1-19 16,0 4-10-16,-4 6 6 0,-3 4-12 16,-1 6-1-16,-2 4 4 0,-2-1 0 15,3 2-4-15,-4-5 4 16,2-2 1-16,1-5-5 0,4-4 4 15,-1-4 1-15,4-2-3 0,3-3 0 16,4-1 13-16,0-2-12 0,0-1 12 16,0 0-11-16,0 0-4 0,0-1 2 15,2-2-2-15,5 1-4 0,4 0 6 16,1-2 8-16,6 1-12 0,7 1 8 16,-2 0-1-16,1 2-7 15,8-1 8-15,-2 1-4 0,0 0-2 16,0 0 4-16,-1 0 0 0,-4 0-6 15,-6 0 8-15,-3-2-3 0,-4 2-4 16,-8 0 6-16,-2 0-2 0,-2 0-3 16,0 0 4-16,0 0 8 0,0-2-3 15,-4-4 9-15,-5-5-15 16,0-1-2-16,-5-5 2 16,0-2 3-16,-2-1-8 0,2-5 8 0,-5 0-5 15,1-2-4-15,2 5 10 0,4 3-9 16,1 4-3-16,4 7 13 0,2 1-8 15,3 3-7-15,-2 0 7 16,4 4-10-16,0 0-14 0,0 0-12 16,0 3-34-16,2 3-6 0,3 2 41 15,2 1-49-15,-1-1-30 0,-1 0 1 16,0 0-36-16,1-2-152 0,-1-4-49 16</inkml:trace>
  <inkml:trace contextRef="#ctx0" brushRef="#br0" timeOffset="33460.5">8354 13027 862 0,'0'0'0'15,"0"0"311"-15,0 0-154 0,0 0-23 16,0 0-58-16,0 0-25 0,0 0-15 15,0 0-11-15,0 0-11 0,-21 50-14 16,12-22 0-16,-5 4 0 16,5 3 9-16,-6-2-14 0,0 0 10 15,7-3-5-15,-5-5-5 0,6-3 8 16,2-8-6-16,1-4-64 0,2-5 20 16,2-5-22-16,0-3-52 0,0-9-2 15,8-6-81-15,0-4-125 0,1-6-45 16</inkml:trace>
  <inkml:trace contextRef="#ctx0" brushRef="#br0" timeOffset="33633.25">8362 12995 756 0,'0'0'0'0,"0"0"276"16,0 0-156 0,0 0-20-16,49 71-17 0,-37-49-18 0,3 1-16 15,-3-2-17-15,0 5-14 0,3-5-15 16,-5 3-5-16,1-2 4 0,-8-3-4 15,-3 1-145-15,0-6 35 0,-3-3-45 16,-8-4-120-16,-5-7-58 16</inkml:trace>
  <inkml:trace contextRef="#ctx0" brushRef="#br0" timeOffset="33774.25">8305 13193 877 0,'0'0'0'0,"0"0"171"15,0 0-47-15,0 0-30 0,0 0-34 16,76 16-35-16,-57-14-21 16,4-2-3-16,-1 0 5 0,-3 0-12 0,-1-4-246 15,-4-2-29-15,-7-2-109 0</inkml:trace>
  <inkml:trace contextRef="#ctx0" brushRef="#br0" timeOffset="33962.69">8558 13047 809 0,'0'0'0'16,"0"0"249"-16,0 0-135 0,14 68-44 15,-10-46-14-15,1 2-7 16,-2-3-29-16,1-1-15 0,1-1 3 16,-3-2-9-16,2-4-28 0,-3-2-31 15,-1-5-41-15,0-3-72 0,-1-3-60 16,-5-6-82-16</inkml:trace>
  <inkml:trace contextRef="#ctx0" brushRef="#br0" timeOffset="34386.37">8574 13015 779 0,'0'0'0'0,"0"0"292"0,0 0-187 0,0 0-18 15,71-15-38-15,-54 19-28 0,3 1-11 16,-1 4 1-16,-3 1-10 15,0 3-1-15,-7-1 0 0,-6 3 9 16,-3 1-6-16,0 2 8 0,-10-2-8 16,1 0-2-16,-5 0 6 0,0-8-8 15,3-1 0-15,-3-3 2 0,9-2 5 16,-4-2-6-16,7 0 0 16,0 0 8-16,2-3-11 0,0-4 1 15,2 3-5-15,5-2-1 0,2 1 10 16,2 1-4-16,1 2-6 0,4-1 11 15,0 3-6-15,1 3-1 0,3 4 8 16,-4 3-5 0,1 1-2-16,-4 3 6 0,-1 0-3 0,-8 2-3 0,-2 2 6 15,-2 0 1-15,-6-2-4 16,-6-3 0-16,-2-3 46 0,-4 0-30 16,4-3 3-16,-9-2-6 0,7-2-9 15,-2-1 5-15,2-2-9 0,0-3 0 16,8-1-7-16,-5-1-35 15,11 1-39-15,-1-1-13 0,3 2-47 0,0-1-126 16,3-2-34-16,6 1-240 16</inkml:trace>
  <inkml:trace contextRef="#ctx0" brushRef="#br0" timeOffset="34700.03">9060 13057 717 0,'0'0'0'0,"0"0"310"16,0 0-212-16,0 0-3 0,0 0-29 15,0 0-26-15,0 0-1 16,0 0-2-16,-62-14-18 16,50 21-6-16,0 3 3 0,-1 1-12 0,1 3-2 15,7 8 11-15,-6-1-9 0,6 2 1 16,3 5 18-16,0-4-2 0,4 1 0 15,7-3 4-15,5-4-13 0,4-4-8 16,5-3 6-16,5-6-9 0,0-2-2 16,8-3 2-16,-1-5 5 15,-7-4-68-15,4 0-3 0,-9-1-61 32,0-5-103-32,2 3-42 0,-9 0-136 15</inkml:trace>
  <inkml:trace contextRef="#ctx0" brushRef="#br0" timeOffset="34967.69">9403 13046 1092 0,'0'0'0'16,"0"0"230"-16,0 0-173 0,0 0-15 16,0 0-16-16,0 0-7 0,64-1-16 15,-41-3-3-15,2-1 0 0,0 3 0 16,-4-2-140-16,-5 4-17 0,-9 0-103 15,-4 3-196-15</inkml:trace>
  <inkml:trace contextRef="#ctx0" brushRef="#br0" timeOffset="35140.89">9418 13187 963 0,'0'0'0'15,"0"0"304"-15,0 0-234 0,0 0-22 16,0 0-6-16,0 0-12 0,74-11-12 15,-49 4-16-15,3 3-4 16,-3 0-65-16,1 4-98 0,-5 0-180 16,-3-1-93-16</inkml:trace>
  <inkml:trace contextRef="#ctx0" brushRef="#br0" timeOffset="35595.26">9961 13028 1028 0,'0'0'0'0,"0"0"253"16,0 0-155-16,0 0-38 0,0 0-30 16,0 0-17-16,-60 68-5 0,45-50 6 15,-1 1-9-15,1 1-6 0,0-4 2 16,3 0 5-16,0-4-8 0,1-4 4 15,4-1 2-15,2-4-7 0,3-2 6 16,2-1 2-16,0 0-5 16,0 0 11-16,3 0-9 0,4-2 7 15,6-3 9-15,1 1-16 0,-2 2-4 16,6-1 4-16,3 3 4 0,-1 0-7 16,3 0 2-16,1 1 8 0,-6 2-9 15,2 2 0-15,-4 1 2 16,-1-1-6-16,0-3 8 0,-1 3-1 15,-9-4-6-15,-1-1 6 0,-3 0 2 16,3-1-4-16,-4-6 12 0,0-1-9 16,0-1-4-16,-9-7 0 0,4 0 10 15,-8-5-14-15,1 0 8 16,3 0-2-16,-3 1-7 0,5 3 10 16,0 4-8-16,3 2-37 0,1 3 6 15,3-1-20-15,0 6-61 0,1 0-6 16,5 2-40-16,1 1-132 0,-4 0-64 15</inkml:trace>
  <inkml:trace contextRef="#ctx0" brushRef="#br0" timeOffset="35956.08">10314 12925 574 0,'0'0'0'0,"0"0"463"16,0 0-259-16,0 0-7 0,0 0-61 15,0 0-78-15,0 0-42 0,0 0 6 16,0 0-1-16,-12 60-4 0,3-28 1 16,-1 4-12-16,-5 0-8 15,5 0 4-15,-3-1 5 0,6-6-7 16,0-6-25-16,2-3-30 0,3-7-32 16,-1-7 10-16,1-4-26 0,0-2-39 15,0-6-3-15,2-8-96 16,0-5-50-16,2-5-12 0</inkml:trace>
  <inkml:trace contextRef="#ctx0" brushRef="#br0" timeOffset="36128.33">10322 12943 727 0,'0'0'0'16,"0"0"307"-16,0 0-184 0,0 0-23 16,65 37-12-16,-51-20-36 0,2 3-16 15,-5 4-7-15,-1-1-9 16,1 2-17-16,-2 0-6 0,0-2 6 15,-6 0-6-15,-3-4-98 0,0-4 32 16,-11-5-41-16,4-3-97 0,-9-7-54 16,2 0-46-16</inkml:trace>
  <inkml:trace contextRef="#ctx0" brushRef="#br0" timeOffset="36269.07">10279 13090 922 0,'0'0'0'16,"0"0"238"-16,0 0-142 0,0 0 9 15,0 0-40-15,81 13-18 0,-54-10-12 16,-1-1-19-16,-3 2-15 16,-3-2-2-16,-2 0-97 0,-4-2-59 15,-7 0-158-15,0-4-184 0</inkml:trace>
  <inkml:trace contextRef="#ctx0" brushRef="#br0" timeOffset="36520.14">10689 12906 785 0,'0'0'0'0,"0"0"260"0,0 0-157 16,0 0-28-16,0 0-21 0,-60 46 3 16,50-27-1-16,1 1-5 0,2 1-10 15,0 4-4-15,5-1-13 16,2-2-7-16,0-1 5 0,11-3-14 0,-1-5-7 15,8 2 10-15,0-5-10 0,3-2-2 16,2-4 2-16,3-4-4 16,-1-3-149-16,5-5 29 0,-2-3-85 15,-6 0-225-15,-1 0-98 0</inkml:trace>
  <inkml:trace contextRef="#ctx0" brushRef="#br0" timeOffset="36740.66">10921 12898 784 0,'0'0'0'15,"0"0"305"1,0 0-167-16,0 0-52 0,0 0-22 0,-3 75 15 0,3-43-12 16,1-2-29-16,1 3-10 15,0-1-9-15,3-2-16 0,4-1-6 16,2-5-1-16,-2-5-62 0,-2-5-45 15,-4-5-11-15,2-7-57 0,-3-3-203 16,-2-11-161-16</inkml:trace>
  <inkml:trace contextRef="#ctx0" brushRef="#br0" timeOffset="37007.19">10921 12945 518 0,'0'0'0'0,"0"0"278"0,0 0-135 16,0 0 0-16,0 0-39 16,59-45-12-16,-42 38 11 0,3 2-21 15,-1 2-20-15,1 3-7 0,-3 6-15 16,3 9-9-16,1 5 17 0,-2 8 7 16,1 3-7-16,-4 3-14 0,-7 5-1 15,-4-2-9 1,-5 0-21-16,-7-3 9 0,-6-4-10 0,-6-3-4 15,-6-5-32-15,1-5-85 0,-3-10-207 16,-8-7-329-16</inkml:trace>
  <inkml:trace contextRef="#ctx0" brushRef="#br0" timeOffset="44589.26">11416 13027 553 0,'0'0'0'15,"0"0"267"-15,0 0-326 0,0 0 118 16,0 0 227-16,0 0-233 15,0 0 6-15,0 0-10 0,-8 5-35 0,18-4 8 16,1 1 25-16,8-1 5 0,1-1-18 16,5 1-6-16,-4-1-14 15,0 0-10-15,-3 3 1 0,-6-2-7 16,2-1 2-16,-3 1 0 0,-4 0-52 16,-5-1-11-16,-1 0-24 0,-1 0-56 15,0 2 6-15,-3-1-53 0,-4 3-130 16</inkml:trace>
  <inkml:trace contextRef="#ctx0" brushRef="#br0" timeOffset="44793.32">11416 13195 773 0,'0'0'0'0,"0"0"309"0,0 0-191 15,0 0-28-15,0 0-44 16,0 0-4-16,0 0 18 0,0 0-17 15,0 0-9-15,78 1-17 0,-55-1-6 16,0 1-4-16,-1 2-8 0,-3-1 2 16,0 0 0-16,-1-1-2 15,-4 2-198-15,-3-3-3 0,-1-3-227 16</inkml:trace>
  <inkml:trace contextRef="#ctx0" brushRef="#br0" timeOffset="45720.98">11942 13096 610 0,'0'0'0'0,"0"0"314"0,0 0-181 16,0 0-23-16,0 0-44 0,0 0-34 15,0 0 6-15,0 0-1 0,0 0-5 16,56-17 2-16,-34 16-5 16,2 1-5-16,8 0 2 0,-2 0-7 15,6-1-5-15,-1 1-1 0,-5 0-12 16,-5 0 0-16,-2 0 5 0,-7 0-11 16,-6 1 8-16,1 0-3 0,-6-1 0 15,-5 3-132-15,2-2-1 0,-2 0-93 16,0 0-86-16,-3 1-144 0</inkml:trace>
  <inkml:trace contextRef="#ctx0" brushRef="#br0" timeOffset="46208.04">12021 13307 773 0,'0'0'0'0,"0"0"309"0,0 0-184 16,0 0-38-16,0 0-26 0,0 0-36 16,0 0-14-16,0 0 0 0,9-16-5 15,7 8-1-15,4 2 4 0,-3 1-10 16,3 1 2-16,-1 1 6 0,1 2-11 15,-1 1 6-15,-5 0 3 0,-7 7-9 16,2 0 4-16,-5 2 0 16,-4 4 4-16,-2 2-3 0,-7 0 7 15,-1 2-11-15,-8 1 6 0,0 1 5 16,0-1-11-16,-3-2 6 0,5 1 1 16,-3-6-8-16,1-2 6 0,9-2 4 15,0-1-8-15,6-3 1 0,1 1 2 16,2-4 3-16,0 0-3 15,2 0 2-15,7 0-6 0,1-2 6 16,10-1 9-16,-1 1-10 0,3-2 1 16,4 1 4-16,-1-1-9 0,-4 0 2 15,-1 1 0-15,-5 1 1 0,-6 0-4 16,0 1-10-16,-4 0-33 16,-3-3-30-16,-2-1-4 0,0-1-66 15,0-2-43-15,-3-3-83 0,-4 1-176 16</inkml:trace>
  <inkml:trace contextRef="#ctx0" brushRef="#br0" timeOffset="46443.2">12096 12758 904 0,'0'0'0'0,"0"0"289"15,0 0-130-15,0 0-58 16,0 0-63-16,0 0-31 16,0 0-2-16,0 0 10 0,0 0-6 0,-2 56-4 15,9-25 3-15,-2-2-10 0,6 1 1 16,-4-2-24-16,5-3-77 0,-5 1-64 16,2-2-50-16,-3-4-206 15</inkml:trace>
  <inkml:trace contextRef="#ctx0" brushRef="#br0" timeOffset="46678.44">12568 12911 1042 0,'0'0'0'0,"0"0"172"0,0 0-69 16,-37 76-23-16,30-47-47 0,-6 5-8 15,5 0-7-15,-5 4-7 0,6-3 1 16,-2-3-13-16,6-2 1 16,-1-9 0-16,2-2 0 0,2-5-128 15,0-7 22-15,0-7-64 0,4-1-32 16,-1-10-47-16,3-7-126 16</inkml:trace>
  <inkml:trace contextRef="#ctx0" brushRef="#br0" timeOffset="46835.26">12531 12979 765 0,'0'0'0'0,"0"0"181"16,0 0-119-16,0 0 1 0,0 0-7 15,58 71-2-15,-42-49 4 0,-3 2-14 16,-5 0-23-16,3 2-11 16,-6-1-10-16,-1-1 0 0,-2 1-75 15,-2-5-50-15,-2-1-6 0,-7-4-72 16,-3-3-110-16</inkml:trace>
  <inkml:trace contextRef="#ctx0" brushRef="#br0" timeOffset="46976.55">12510 13164 683 0,'0'0'0'0,"0"0"267"16,0 0-180-16,62-18-11 0,-38 17-30 15,-2-2-22-15,1 3-22 0,0-2-4 16,-2 2-84-16,-2-1-162 15,-3-3-86-15</inkml:trace>
  <inkml:trace contextRef="#ctx0" brushRef="#br0" timeOffset="47164.38">12794 13000 771 0,'0'0'0'0,"0"0"176"0,0 0-104 0,-10 61-18 0,10-39-10 15,0 3-8-15,0-1-7 0,0 2-7 16,0-6-20-16,0 0-1 0,5-3-2 16,-1-3-108-16,-3-5-12 0,1-4-61 15,-2-4-78-15,0-4-105 16</inkml:trace>
  <inkml:trace contextRef="#ctx0" brushRef="#br0" timeOffset="47556.38">12826 12977 710 0,'0'0'0'0,"0"0"314"16,0 0-229-16,64-19-4 0,-45 19-29 15,-1 0-15-15,-2 7-10 0,-4 1-22 16,1 7-1-16,-8-2 3 0,-5 3-7 16,-2 0 0-16,-5 2 15 0,-7 1-14 15,0-1 2-15,-6 0 5 16,3-4-9-16,4-4 1 0,-1-3 0 15,4-3 9-15,6-3-8 0,2-1 6 16,2 0-10 0,0-5-1-16,2 0 4 0,2-2 0 0,6 0-8 0,-3 1 9 15,6 0-2-15,-1 4-2 16,0 2 5-16,3 0-4 0,1 3-2 16,-4 4 8-16,4 1-8 0,-2 2-1 15,-2 4-3-15,-3-1-20 0,-5 1 13 16,-4 2 15-16,0-2 0 0,-6 1-2 15,-6-1 2-15,-2-2 19 0,-2-1-11 16,-2-2 8-16,1-2-12 16,-3-3 0-16,6-2 2 0,-2-2-8 15,9 0-21-15,2 0-16 0,1-3-46 16,1-2-12-16,3 0-48 0,8-3-142 16,1-1 36-16</inkml:trace>
  <inkml:trace contextRef="#ctx0" brushRef="#br0" timeOffset="47823.65">13205 13040 934 0,'0'0'0'16,"0"0"261"-16,0 0-161 0,0 0-5 0,0 0-45 15,0 0-19-15,0 0-22 0,-64 11-5 16,54 4 3-16,4 7-8 0,3 2 1 15,-1 1 0-15,4 0 5 0,0 0-4 16,7-3 8-16,4-2-12 16,3-6 1-16,5-4 4 0,-1-5-4 15,5-4-2-15,2-1-1 0,0-4-30 16,1-5-8-16,-1-7-35 0,0 4-54 16,-4-4-32-16,-2 3-44 0,-8 3-98 15,0 0 51-15</inkml:trace>
  <inkml:trace contextRef="#ctx0" brushRef="#br0" timeOffset="48027.54">13406 13043 650 0,'0'0'0'0,"0"0"356"0,0 0-246 16,0 0-46-16,0 0-25 0,0 0 15 16,-5 65-2-16,3-41-9 0,2 5-9 15,-1 0-17-15,1 0-6 16,0-3-1-16,3-2-14 0,4-4 4 15,-1-6 0-15,1-3-109 0,-6-6 20 16,6-5-19-16,-3-1-45 0,-2-10-36 16,0-1-15-16,-2-5-108 0</inkml:trace>
  <inkml:trace contextRef="#ctx0" brushRef="#br0" timeOffset="48357.14">13415 13079 529 0,'0'0'0'0,"0"0"148"16,0 0-71-16,0 0-9 16,0 0-2-16,0 0-12 0,0 0 4 31,0 0-14-31,0 0-12 0,43-39-2 0,-34 39-15 0,-2 0-5 16,0 0 6-1,3 3-5-15,-1 2 2 0,5 0 6 16,-3 2 7-16,3 2-3 0,2-1 4 15,-2 2-10-15,4-1-2 16,0 1 3-16,-3-1-9 0,3 0 0 16,2 0 7-16,-6 1-6 0,0 2-1 15,-7-1 10-15,2-1 6 0,-9 0 10 16,0 1 11-16,-9 3 4 0,-3-2-15 16,-4 4-1-16,-6 2-15 15,-6-1-6-15,2 1 2 0,-6-1-14 16,5-3-2-16,1-2 2 0,1-3-3 15,6-2-105-15,6-1-17 0,3-5-138 16,4-1-153-16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2-18T16:57:17.38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4711 8711 481 0,'0'0'0'16,"0"0"142"-16,0 0-87 0,0 0-14 16,0 0-16-16,0 0-16 0,0 0-8 15,0 0-2-15,0 0-6 0,0 0 3 16,1-1-18-16,5 1-42 0,-5 0-86 16,3 0-115-16</inkml:trace>
  <inkml:trace contextRef="#ctx0" brushRef="#br0" timeOffset="9023.44">8501 13871 457 0,'0'0'0'0,"0"0"73"16,0 0-46-16,0 0-8 0,0 0-8 16,0 0-22-16,0 0-46 0,0 0-8 15,16-5-116-15</inkml:trace>
  <inkml:trace contextRef="#ctx0" brushRef="#br0" timeOffset="10138.59">10695 13688 9 0,'0'0'31'0,"0"0"0"0,0 0-8 15,0 0-4-15,0 0-1 0,0 0-11 16,0 0-5-16,0 0-3 0,0 0-6 16,-4-10-9-16,4 10-16 0,0 0 7 15,0 0-18-15</inkml:trace>
  <inkml:trace contextRef="#ctx0" brushRef="#br0" timeOffset="10452.6">10695 13688 255 0</inkml:trace>
  <inkml:trace contextRef="#ctx0" brushRef="#br0" timeOffset="10687.72">10695 13688 255 0,'3'-49'0'0,"-3"49"152"0,0 0-79 0,0-2-18 0,0 0-10 0,0 2 1 16,0-1-10-16,0 0-15 0,0 0-12 16,0-1 2-16,-5 2-4 0,5 0-5 15,0 0 4-15,0 0-4 16,0 0-2-16,0 0 0 0,0 0 3 15,0 0-4-15,0 0 2 0,0 0 2 16,0 0-3-16,0 0-1 0,-2 0-1 16,2 0-10-16,0 0 7 0,0 0-6 15,0 0-10-15,0 0 8 0,0 0-2 16,0 0-8-16,0 0 1 0,0 0-7 16,0 0-23-16,0 0 14 15,0 3 7-15,0-2-3 0,0 0 18 16,0 1-7-16,0 0-27 0,0 0-7 15,0-1-17-15,0 0-25 0</inkml:trace>
  <inkml:trace contextRef="#ctx0" brushRef="#br0" timeOffset="10813.92">10691 13643 154 0,'0'0'0'0,"0"0"145"0,0 0-95 15,0 0-23-15,0 0-16 16,0 0-6-16,0 0-3 0,0 0-4 15,0 0-50-15,7 0-12 0,-7 0-98 16</inkml:trace>
  <inkml:trace contextRef="#ctx0" brushRef="#br0" timeOffset="15709.44">5183 8590 241 0,'0'0'0'0,"0"0"143"0,0 0-93 16,0 0-11-16,0 0-2 0,0 0 5 15,0 0-10-15,0 0-4 0,5 3-7 16,-5-3-9-16,0 0-8 0,0 0-1 16,0 2-1-16,0-2-2 0,0 2 0 15,0-2 4-15,0 0 0 16,0 1 2-16,0-1 6 0,2 1-3 16,-2-1 2-16,0 0 0 0,0 0 3 15,0 0-4-15,0 0 2 0,0 0-7 16,0 0 0-16,0 0-3 0,0 0-1 15,0 0-2-15,0 0-39 0,0 1-22 16,0 2-90-16,0-3-83 16</inkml:trace>
  <inkml:trace contextRef="#ctx0" brushRef="#br0" timeOffset="18831.77">4988 11072 270 0,'0'0'0'15,"0"0"5"-15,0 0-16 0,0 0-75 16,0 0-16 0</inkml:trace>
  <inkml:trace contextRef="#ctx0" brushRef="#br0" timeOffset="21562.64">5567 9676 266 0,'0'0'0'0,"0"0"106"0,0 0-58 16,0 0-11-16,0 0 3 0,0 0 8 15,0 0-19-15,0 0-7 0,3 0 3 16,-3 0-7-16,0 0-3 0,0 0 4 16,0 0-1-16,0 0-4 0,0 0 0 15,0 0-6-15,0 0-4 16,0 0-1-16,0 0-2 0,0 0-1 15,4 0 0-15,-2-2-40 0,1-1-59 16,-1 0-132-16</inkml:trace>
  <inkml:trace contextRef="#ctx0" brushRef="#br0" timeOffset="25140.97">5278 8195 486 0,'0'0'0'0,"0"0"224"16,0 0-146-16,0 0-6 15,0 0-144-15,0 0 144 0,0 0 128 16,0 0-116-16,0 0 0 0,-3 8-16 15,3-7 1-15,0 2-13 0,0-3-5 16,-2 0-8-16,0 1-16 0,1 0-11 16,-1 1-6-16,2 0-6 0,0-2-5 15,0 0 2-15,0 0 1 16,-2 0-2-16,2 0 0 0,0 0 0 16,0 0-52-16,0 0-19 0,2 0-32 15,-2 0-75-15,0 0-260 0</inkml:trace>
  <inkml:trace contextRef="#ctx0" brushRef="#br0" timeOffset="25824.63">10088 10531 634 0,'0'0'0'0,"0"0"42"0,0 0-34 16,0 0-16-16,0 0-78 16,0 0-184-16</inkml:trace>
  <inkml:trace contextRef="#ctx0" brushRef="#br0" timeOffset="27637.27">7750 10628 102 0,'0'0'0'0,"0"0"24"15,0 0 7-15,0 0-9 0,0 0-2 0,0 0-2 16,0 0-9-16,0 0-5 0,0 0-4 16,-2 3 0-16,2-3-40 0,0 0-5 15,0 0 17-15,0 0 7 0,0 0-9 16,0 0 20-16,0 2 11 0,0-2 21 15,0 0 15-15,-2 0-3 16,2 0-2-16,-2 0 0 0,2 0-5 16,0 0 1-16,0 0-5 0,0 0 3 15,0 0 3-15,0 0-5 0,0-2-2 16,0 2 2-16,0 0-8 0,0 0-8 16,0 0 0-16,0 0-3 0,0 0-1 15,0 0 1-15,0 0-4 16,0 0-2-1,0 0-12-15,0 0-3 0,0 0-1 0,0 0-1 0,-2-1 11 16,2 1 5-16,0 0-3 0,0 0-14 16,0 0 1-16,0 0-3 0,0 0-4 15,-1 0 16-15,1 0 9 0,0 0 0 16,-4 0-7-16,4 0-20 16,-2 0-32-16,2 0-21 15</inkml:trace>
  <inkml:trace contextRef="#ctx0" brushRef="#br0" timeOffset="29002.12">5733 9697 387 0,'0'0'0'0,"0"0"239"16,0 0-134-16,0 0-156 0,0 0 102 15,0 0 262-15,0 0-205 0,0 0-13 16,0 0-4-16,4 36-13 0,-12-26-18 15,1-2-5-15,-1 4 2 0,-1-2-18 16,-2 0-11-16,-1 4-6 0,-4-3-12 16,2 2-3-16,-4-1 3 15,0-5-4-15,2 2 0 0,0-5 4 16,0-4 0-16,2 0 1 0,-2-3 10 16,2-7-2-16,-2 0-3 0,0-8-2 15,6-1-9-15,-3-4-1 0,6 2 5 16,-1 1-2-16,8-2-5 0,0-2-1 15,0-1 3-15,7 4 1 16,1 1-5-16,3-2 0 0,-2 5-3 16,5 1 8-16,-2-2-3 0,4 6-3 15,7-1 2-15,4 2 0 0,-2 3-4 16,3 3 4-16,0 4-2 0,1 2-3 16,-3 9-1-16,1 2 4 15,-3 2-1-15,-2 1 2 0,-5 3 0 16,-3 1 2-16,-5 1-2 0,-3 1 0 15,-5-1 3-15,-1 4-1 0,-1 1 14 16,-10-2-10-16,-1 1 5 0,-6-2-2 16,-2-2-4-16,1-3-4 15,0-4 1-15,1-7-4 0,2 0-56 16,4-6-39-16,3 0-68 0,5-7-104 16,-3-10-165-16</inkml:trace>
  <inkml:trace contextRef="#ctx0" brushRef="#br0" timeOffset="30320.08">8963 11179 734 0,'0'0'0'0,"0"0"275"16,0 0-117-16,0 0-70 0,0 0-17 16,0 0 3-16,0 0-17 0,-58 64-4 15,47-59 7-15,-5 2-15 0,4-1-9 16,-6-2 11-16,0 1-10 0,1-4-5 15,1-1 0-15,-2 0-11 16,4-3-6-16,-4-4 6 0,2-5-6 16,0 1-7-16,2-5-1 0,5-1-2 15,1-2-5-15,4-3 0 0,4-3 10 16,4-3-12 0,6-2 4-16,6 0 4 0,-4-2-7 0,11 4 2 0,-3-1 1 15,1 3-2-15,4 4 0 16,-2 1 3-16,0 6-3 0,-2 7 0 15,-3 2 0-15,-1 6-6 0,-1 1 2 16,-1 10-1-16,0 5 0 0,-2 0 5 16,-3 5 0-16,-4 3 0 0,3 1 1 15,-8 0 3-15,-1 3-4 0,0-1 0 16,-5 0 8-16,-2-2-6 16,0 1 5-16,-7-4-1 0,1 0-2 15,1-5 6-15,-2-2-2 0,1-1-3 16,1-3 5-16,-2-2-2 0,0-3-1 15,3-3 6-15,-1-2-4 0,5 0 0 16,0-1 5-16,1 0-3 16,6 0-4-16,-1 0 5 0,1 0-12 15,0 0 0-15,1 0 0 0,-1 0 0 16,0 0 0-16,0 0 0 0,0 0 0 16,0 0 0-16,0 0 0 0,0 0-3 15,0 0-2-15,0 0 4 16,0 0-1-16,0 0-6 0,0 0-1 15,2 0-2-15,-2 0-2 0,0 0 6 16,0 0 1-16,0 0 1 0,0 0 4 16,0 0-1-16,0 0-2 0,0 0 6 15,0 0-2-15,0 1 0 0,0-1 0 16,0 0 0-16,0 0-1 16,0 0 2-16,0 0-2 0,0 0-2 15,0 0 3-15,0 0 0 0,0 0-12 16,2 0 5-16,-2 0 0 0,0 0-1 15,2 0 4-15,-1 0-2 0,1 0-3 16,-2 0 4-16,0 0 0 0,0 0-1 16,0 0 3-16,0 0 2 0,0 0-4 15,0 0 3-15,0 0-4 16,0 0-5-16,0 0-4 16,4 0-4-16,-3 0-10 0,-1 0-15 0,2 0-1 15,0 0 0-15,2 0-5 0,-1 0-1 16,-1 0-9-16,0 0-15 0,-2 0-7 15,3 0-28-15,1 0-76 16,-1-1-44-16,-3-1-128 0</inkml:trace>
  <inkml:trace contextRef="#ctx0" brushRef="#br0" timeOffset="33709.26">6292 7211 768 0,'0'0'0'0,"0"0"253"0,0 0-143 15,0 0-45-15,0 0-40 16,0 0-20-16,0 0-3 0,0 0-4 0,-2 3-19 15,2-3-20-15,0 0-17 0,0 1-29 16,0 5-44-16,-5 0-25 16,-2-3-142-16</inkml:trace>
  <inkml:trace contextRef="#ctx0" brushRef="#br0" timeOffset="34101.53">4399 8760 200 0,'0'0'0'16,"0"0"35"-16,0 0-47 0,0 0-134 15</inkml:trace>
  <inkml:trace contextRef="#ctx0" brushRef="#br0" timeOffset="37208.69">5733 9896 202 0,'0'0'0'0,"0"0"139"0,0 0-90 16,0 0-25-16,0 0-8 0,0 0 5 15,0 0-1-15,0 0 6 0,0 0 18 16,0 0-9-16,0 0-1 0,0 0 6 15,0 0-8-15,0 0-6 0,0-1 6 16,0 0-9-16,0 1-4 0,0-1-1 16,0 1-5-16,0 0 0 15,0 0 1-15,0 0-6 0,0 0-1 16,0 0 0-16,0 0-3 0,0 0 2 16,0 0 1-16,0 0-2 0,0 0 0 15,0 0 2-15,0 0-4 0,0-1-1 16,0 1 1-16,0-3-2 15,0 3 0-15,0 0 0 0,0 0-2 16,0 0 1-16,0 0 0 0,0 0 1 16,0 0-1-16,0 0 0 0,0 0 3 15,0 0-3-15,0 0 0 0,0 0 3 16,0 0-2-16,0 0 2 0,0 0-2 16,0 0 1-16,0 0 1 15,0 0-2-15,0 0-2 0,0 0 2 16,0 0-2-16,0 0-2 0,0 0 2 15,0 0 1-15,0 0 0 16,0 0 0-16,0 0 0 0,0 0 0 0,0 0 0 16,0 0-14-16,0 0 9 0,0 0 4 15,0 0-1-15,0 0 2 16,0 0 0-16,0 0 4 0,0 0-3 16,0 0 0-16,0 0-1 0,0 0 0 15,0 0 0-15,0 0 2 0,0 0-3 16,0 0 2-16,0 0-2 0,0 0-9 15,4 0-25-15,-4 0-27 0,1 0-28 16,1 0-79-16,-2 0-16 16</inkml:trace>
  <inkml:trace contextRef="#ctx0" brushRef="#br0" timeOffset="38637.33">7286 9622 893 0,'0'0'0'16,"0"0"325"-16,0 0-171 0,0 0-58 16,0 0-29-1,0 0 10-15,0 0-18 0,0 0-32 0,0 0-9 0,0 2-8 16,-3 0-2-16,-1 1-4 0,2 5 1 15,-7 1-4-15,4 3-1 0,-2 5 0 16,-2-2 5-16,-1 2-6 16,1 2 2-16,-2 0 1 0,0 1-2 15,1-2 0-15,1 2 3 16,2-5-3-16,-2 2 0 0,2-4 6 0,0-1-4 16,2-1 3-16,3-4-5 0,-2 0 0 15,3-3 13-15,-1-4-8 0,2 1 0 16,0 1 4-16,0-2-5 15,0 0 2-15,-2 0 2 0,2 0-8 16,0 0 0-16,0 0 10 0,0 0-10 16,0 0 0-16,0 0 4 0,0 0-7 15,0 0 1-15,0 0 4 0,0 0-4 16,0 0 2-16,4 0 0 0,-3 0 0 16,3 0 0-16,-1 0 1 15,-1 0 0-15,3 0-1 0,-1 0 0 16,1-2 1-16,2 1 3 0,0 1-3 15,2-2-2 1,0 2 2-16,2-1 3 0,-2 1-6 0,3 0 3 0,4-1 2 16,-4 1-6-16,4-2 3 0,-2 1 0 15,-1 1 1-15,3 0 0 16,-6 0 0-16,1 0-2 0,1 0 1 16,-5 0 1-16,0-1-2 0,1 1 0 15,-3 2 1-15,0 1 1 16,-3-2 0-16,3 1 0 0,-3-2-2 15,-2 0 2-15,0 0 2 0,0 0-2 0,0 0 1 16,0 0 1-16,0 0-3 16,0 0 0-16,0 0 0 0,2 0 0 15,-2 0 0-15,0 0 0 0,0 0 1 16,0 0-1-16,0 0 6 0,0 0-4 31,0-2 4-31,0-2 0 0,-2-1-3 0,-3-2 0 0,3-3-2 16,-3 2-1-16,-2-5 0 0,-1 4 1 15,3-3-1-15,0 1-2 0,1 2 2 16,-3-2 0-16,0 1-2 0,4-1 1 16,-6 2-1-16,3-2 0 0,1 4 0 15,0-2-3-15,1 2 2 16,-1-1 2-16,3 2-1 0,0 1 1 16,1-2 2-16,1 2-2 0,-6 1 2 15,5-2 0-15,-1 4-2 0,0-1 2 16,0 1 3-16,1-2-8 0,1 2 1 15,0-1 5-15,0 3-4 0,-2 0 2 16,2-2 1-16,0 2 0 16,-2 0-1-16,2 0 0 0,0 0 1 15,0 0-2-15,0 0 2 0,0 0 1 16,0 0-2-16,0 0 0 0,0 0 6 16,0 0-4-16,0 0 2 0,0 0 0 15,0 0 1-15,0 0 0 16,0 0-2-16,0 0 2 0,0 0-1 15,0 0-4 1,0 0 0-16,0 0 0 16,0 0 0-16,0 0-11 0,0 0-3 15,-2 0-4-15,2 0-21 0,0 0-11 16,0 0-33-16,0 0-71 0,2 5-21 16,-2 1-14-16,2 1-145 15,-2 3-108-15</inkml:trace>
  <inkml:trace contextRef="#ctx0" brushRef="#br0" timeOffset="40772.65">9041 11346 428 0,'0'0'0'0,"0"0"130"15,0 0-61-15,0 0-33 0,0 0-21 16,0 0 7-16,0 0-6 16,0 0-3-16,0 0 2 15,0 0-3-15,0 0 1 0,0 0 9 0,0 0-2 16,0 0 0-16,0 0-1 0,0 0-5 16,0 0-6-16,0 0-4 0,0 0-1 15,0 0-2-15,0 0 1 16,0 0 0-16,0 0-2 0,0 0 0 15,0 0 3-15,0 0-3 0,0 0 0 16,0 0 0-16,0 0-9 0,0 0-3 16,0 0 4-16,0 0 5 0,0 0 0 15,0 0 2-15,0 0 1 0,0 0 0 16,0 0 7-16,0 0-6 16,0 0 1-16,0 0-2 0,0 0 0 15,0-2 0-15,0 2 3 0,0 0 2 16,0 0 2-1,0 0-3-15,0 0 1 0,0 0 6 0,0 0-4 0,0 0-2 16,0 0 9-16,0 0-1 0,0 0 5 16,-2 0 6-16,0-1-2 0,2 1-5 15,-1 0-3-15,1 0-12 16,0 0-3-16,-4 0-5 0,4 0-21 16,0 3-15-16,-2-3-33 15,-1 0-47-15,1 0-49 0,-2 0-244 0</inkml:trace>
  <inkml:trace contextRef="#ctx0" brushRef="#br0" timeOffset="44885.85">9694 13635 701 0,'0'0'0'16,"0"0"344"-16,0 0-225 0,0 0-31 16,0 0-8-16,0 0-39 0,0 0-11 15,0 0 0-15,0 0-16 16,0 6 21-16,5-1 15 0,2 2-2 16,4-3-8-16,-6 0 6 0,9 4-15 15,-5-4-1-15,3 3 3 0,2-2-9 16,-7-2-7-16,6 3 5 0,1-4-6 15,-2-2-6-15,4 0 3 0,0 0-1 16,-5-7-4-16,7 1 7 16,1-2-7-16,-3 1-4 0,3-1 3 15,-6 1-1-15,-3 4-3 0,4-1 6 16,1 3 1 0,-5 1-3-16,3-2 12 0,-1 2-3 0,-1 0-5 0,1 0 4 15,-1 0-3-15,3 0-4 16,0 0 2-16,-2 0-5 0,4 0-5 15,-2 0 0-15,4 0 0 0,-6 0 0 16,3 0 0-16,-1 0 0 0,-4 0 0 16,1 2 0-16,1-2 0 15,-1 0 0-15,3 0 0 0,-3 1 0 0,3 1 0 16,0 0 0-16,2-1 0 16,-2 0 0-16,0 0 0 0,2 0 0 15,-2 0 0-15,-3-1 0 0,3 0 0 16,0 0 0-16,-3 0 0 0,3 0 0 15,-2-1 0-15,-1-2 0 0,5 0 0 16,-2 0 0-16,-3 0 0 16,5 1 0-16,1 2 0 0,-3-1 0 15,-1 1 0-15,1 0 0 0,0 0 0 16,0 0 0-16,-3 1 0 0,5-1 0 16,0 1 0-16,0-1 0 0,-2 0 0 15,4-2 0-15,-3-3 0 0,3 3 0 16,0-1 0-1,0 1 0-15,-3 0 0 0,-2 1 0 0,3 0 0 16,-2 1 0-16,2 0 0 0,-6 0 0 16,6 1 0-16,-3 2 0 0,-4 0 0 15,5 3 0-15,-5-2 0 0,1-1 0 16,1 1 0-16,1-1 0 0,2 1 0 16,-3-1 0-16,3-3 0 15,4 0 0-15,-1 0 0 0,3 0 0 16,1-4 0-16,0 1 0 0,1-6 0 15,1 0 0-15,1 0 0 0,-2-3 0 16,2 3 0-16,1 1 0 0,5-1 0 16,-7-3 0-16,0 3 0 0,4-1 0 15,-6 4-83-15,-3 5-105 16,-10 1-163 0,-6 3-324-16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2-18T17:00:50.89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4801 11066 391 0,'0'0'0'0,"0"0"138"16,0 0-55-16,0 0-20 0,0 0 9 15,0 0-18-15,0 0-7 0,0 0-8 16,0 0-6-16,0 2-9 0,0-2-7 15,0 0 2-15,0 0 8 0,0 0-1 16,0 0-6-16,0 0 0 16,0 0-6-16,0 0 0 0,0 0 1 15,0 0-3-15,0 0-1 0,0 0 1 16,0 0-7-16,0 0 1 0,0 0-1 16,0 0-5-16,0 0 0 0,0 0 5 15,0 0-8-15,0 0 5 16,0 0 2-16,0 0-4 15,0-1 0-15,0 1 5 0,0 0-5 0,0 0 0 16,0 0 0-16,0 0 1 0,0 0-4 16,0 0-12-16,0 0-30 0,0-1 0 15,2 0-38-15,-1-3-12 16,1 0-41-16,0 3-45 0,-2-2-226 16</inkml:trace>
  <inkml:trace contextRef="#ctx0" brushRef="#br0" timeOffset="4207.37">3685 9397 190 0,'0'0'0'15,"0"0"123"-15,0 0-78 0,0 0-2 16,0 0-8-16,0 0-8 16,0 0-5-16,0 0-4 0,0 0 1 0,3-5 1 15,-3 5-5-15,0 0-3 0,0 0-3 16,0 0 0-16,0 0 2 15,0 0 0-15,0 1-5 0,0 0-3 16,0-1-5-16,0 1-31 0,0-1-41 16,0 0-118-16</inkml:trace>
  <inkml:trace contextRef="#ctx0" brushRef="#br0" timeOffset="5213.35">3301 9103 379 0,'0'0'0'15,"0"0"189"-15,0 0-73 0,0 0-17 16,0 0 11-16,0 0 0 0,0 0-31 16,0 0-9-16,0 0-4 0,-4-8-20 15,4 8-3-15,0 0-8 16,0 2-15-16,2 1-9 16,2 5 1-16,4 0 16 0,-1 7 6 0,1-1-5 15,0 3-6-15,-1 3-5 0,2-3-4 16,0-1-2-16,-4 0-5 0,3-5-6 15,-5-2 5-15,2 0-4 0,-5-5-2 16,2-1 0-16,-2-2 2 16,2 0-3-16,-2 0 2 0,0-1-2 15,0 0-50-15,0-2 0 0,0-6-8 16,0-1-22-16,-4-2-15 0,1-5 13 16,-2 2-26-16,-3-1-1 0,5 2 56 15,-1 2 36-15,3 4 20 16,1 3 6-16,0 1 39 0,0-1 35 15,0 0 9-15,3 0 6 0,2-3-18 16,6 0-5 0,3-2-6-16,2 0-3 0,9-4-6 0,-2-1 6 0,2-1-5 15,-2 0-20-15,1 3-16 0,-4 5-8 16,-8-2-11-16,1 6-4 16,-8 0 4-16,-3 2-2 0,-2 1-4 15,0 0 2-15,0 0 2 0,0 0-5 16,0 0-38-16,0 0 11 15,0-1-3 1,-2-3 12-16,-3 1-17 0,-2-3-8 16,1 1 30-16,4 0-1 0,-1 0 1 15,1 1 15-15,0-3 0 16,-1 1 1-16,3 3-1 0,-2-1 8 16,2 3 3-16,-3-1 3 0,3 0 1 15,0-1-6-15,0-1 2 0,0 2-4 16,0 2-2-16,0 0 4 0,0 0-4 15,0 0-2-15,0 0 6 0,0 0-3 16,-2 0-4-16,2 0 5 0,0 0-6 16,0 3-2-16,0-2 2 15,0 4 0-15,5 4-8 0,4 6 14 16,-4 3 10-16,8 2-6 0,-8-1 3 16,6-1-6-16,-3 0-5 0,1-3 5 15,-3 1-4-15,-3-3-3 0,2-6 3 16,-1-1-1-16,-2-3-2 15,-1-1 1-15,-1-1 0 0,0 0-2 16,0 0 0-16,0 0 0 0,0-1-114 16,0-1-15-16,-7-2-82 0,2-5-416 15</inkml:trace>
  <inkml:trace contextRef="#ctx0" brushRef="#br0" timeOffset="6327.5">9037 8865 552 0,'0'0'0'0,"0"0"299"0,0 0-169 16,0 0-24-16,0 0-33 0,-1-8-15 16,1 7 0-16,0-1-8 0,0 2-9 15,0 0 1-15,0 0 2 16,0 0-8-16,0 0 1 0,0 0-7 15,-4 0-11-15,4 2-14 0,0 8-2 16,4 5 1-16,1 8 14 0,0 8 10 16,4 0 1-16,-2 0-4 0,2 0-2 15,0 1-8-15,1-3-7 16,-1-1 1-16,0-1-4 0,0-6-3 16,-4-1 3-16,1-5-4 0,1-3-2 15,-4-6 2-15,-3-3 2 0,0 0-4 16,0-3 2-16,0 0-1 0,0-5-44 15,0-6-2-15,0-4-29 0,0-8-45 16,0 0-31-16,0 0-28 16,2-2-118-16,0 1-50 0</inkml:trace>
  <inkml:trace contextRef="#ctx0" brushRef="#br0" timeOffset="6877.87">9299 8830 870 0,'0'0'0'0,"0"0"321"0,0 0-201 16,0 0-47-16,0 0-30 0,0 0-12 16,0 0-5-16,-49 76-6 0,31-55-4 15,2 1-8-15,-4-2-3 0,3 0 0 16,4-4-3-16,5-4-2 0,-5-3 0 16,6-3 5-16,5-3-7 15,-1-3 4-15,3 2 0 0,0-2-3 16,0 0 2-16,0 0-2 0,0-3 0 15,0 2 1-15,0 1 10 0,0-2-7 16,0-2 3-16,0 2-3 0,0-1-3 16,0 1 0-16,0 0 6 0,0 0-6 15,0 1 0-15,0-1 21 16,0 0-9-16,0 2 5 0,0-1-3 16,0 1 4-16,0-2 4 0,0 1-4 15,0 1 1-15,0 0-3 0,0 0-5 16,0 0-3-16,0 0-1 0,0 0-2 15,0-1-2-15,0 1 5 0,0 0-4 16,0 0-2-16,0-1 6 16,0 1-6-16,0 0-2 0,2 0 0 15,1 2 8-15,1 1-5 16,6 2 6-16,-3-1-3 0,6 3 0 0,-1-1 5 16,4-1-3-16,2 0 2 0,1-1 4 15,2 2-3-15,1-3-3 0,1 0 1 16,-6-1-5-16,-1 0-1 15,-2 1 0-15,-3 0-2 0,-2-1 0 16,-4-1 0-16,4-1-1 0,-5 0 0 16,-1 0 0-16,1-3-50 0,-1-3-34 15,-1 1-52-15,1 3-27 0,-3-3-88 16,0 5-81-16,-5 0-249 0</inkml:trace>
  <inkml:trace contextRef="#ctx0" brushRef="#br0" timeOffset="9656.54">21062 5766 1113 0,'0'0'0'16,"0"0"105"-16,0 0-43 0,0 0-14 16,0 0-32-16,16 65-7 15,-9-38 1-15,-5 0-7 0,0-1-2 16,0-2-2-16,-2-6-57 0,3-4-25 16,-1-5-14-1,-2-4-32-15,0-4-20 0,0-1-66 0,0-9 16 0,-4-4-133 16</inkml:trace>
  <inkml:trace contextRef="#ctx0" brushRef="#br0" timeOffset="9891.99">21048 5789 560 0,'0'0'0'0,"0"0"293"16,0 0-195-16,0 0-17 0,0 0 6 0,71-16-25 16,-41 14-4-16,2-1 9 0,0 0-16 15,3-2-2-15,0-1-13 16,-5 5-20-16,6 1-5 0,-8 0-6 15,-8 2 0-15,-10 3-4 0,-8-2 1 16,-2 6 4-16,0 3-5 0,-7 4-2 16,-7 5-8-16,-2-1 6 0,3 2 1 15,-1-1-6-15,-2 0-28 0,7-2-16 16,-5-1-36-16,0-3-67 16,7-5-166-16,-7-4-103 0</inkml:trace>
  <inkml:trace contextRef="#ctx0" brushRef="#br0" timeOffset="10064.76">21181 5916 980 0,'0'0'0'0,"0"0"222"0,0 0-175 16,0 0-36-16,0 0-5 0,0 0-4 16,0 0-1-16,0 0 2 0,0 0-6 15,53 50-94-15,-60-34 18 16,-7 1-2-16,1-1-28 0,-6-2-74 0,-1-4 11 15,1 0-60-15,-1-5-84 16</inkml:trace>
  <inkml:trace contextRef="#ctx0" brushRef="#br0" timeOffset="10205.76">21032 6043 386 0,'0'0'0'0,"0"0"213"16,0 0-119-16,0 0-24 15,0 0-13-15,4 64 2 0,-3-38-22 0,-1-3-7 16,2 2 3-16,-2-2-16 0,2-1-10 15,-2-3-4-15,0-4-6 0,2-4-57 16,-2-7-65-16,0-4-9 0,0 0-48 16,0-8-320-16</inkml:trace>
  <inkml:trace contextRef="#ctx0" brushRef="#br0" timeOffset="10418.58">21151 6063 478 0,'0'0'0'0,"0"0"200"0,88-17-99 15,-56 14-39-15,0 1 15 16,-4 2-16-16,0 0 1 0,-8 1-5 16,-8 5-17-16,2 0-13 0,-7 0 1 15,2 4 1-15,-7-2-15 0,-2 3 2 16,0 4 15-16,-3 2-10 0,-8 1-8 16,4 0-7-16,-4 0-4 0,2-1 0 15,-1-2-4-15,1-4-110 16,4-2-73-16,-4-5-53 0,2-4-155 15</inkml:trace>
  <inkml:trace contextRef="#ctx0" brushRef="#br0" timeOffset="10646.11">21200 6182 907 0,'0'0'0'15,"0"0"199"-15,0 0-122 0,-3 62-37 16,10-49-17-16,0-3-9 0,-2-4-4 15,6-2-6-15,-6-4 0 0,7 0 3 16,-4-10 0-16,-7-3-14 16,5-3 11-16,-6-4-3 0,0 2 3 15,-7-3 0-15,-4 2-2 0,-1 2-2 16,-3 3 0-16,5 3-35 0,-4 4-8 16,-4 3-26-1,0 4-76-15,-1 0-59 0,1 3-65 0</inkml:trace>
  <inkml:trace contextRef="#ctx0" brushRef="#br0" timeOffset="11053.65">20820 5997 878 0,'0'0'0'0,"0"0"131"0,0 0-60 16,12 86-42-16,-5-57-15 0,-1 1-7 15,-3-2 0-15,1-2-4 0,-2-2-6 16,-2-3-138-16,-6-5 8 0,-1-6 19 16,-9-3 6-16,2-4-24 0,0-3-5 15,-4-3 83-15,-1-4 61 16,3 0 45-16,0-3 56 0,5 4 5 16,2 1-3-16,6 0 11 0,3 2 8 15,0 0-29-15,3 2-47 0,10 1-18 16,6 0 13-16,8 4 4 0,6 6-3 15,10 1-4 1,5 2 5-16,6 2 8 0,12 2-5 0,3-1-13 16,5-2-13-16,1-2 7 0,-5-2-2 15,-3-2-17-15,-6 2-3 0,-10-2-5 16,-14 1-4-16,-14-2-1 0,-9 0-1 16,-8-3-2-16,-1-3 1 0,-5 0-1 15,0-1-115-15,0-2 36 16,-4-7-42-16,-6-4-145 0,-8-4-112 15</inkml:trace>
  <inkml:trace contextRef="#ctx0" brushRef="#br0" timeOffset="11220.12">20747 5835 1120 0,'0'0'0'0,"0"0"214"0,0 0-101 15,0 0-55-15,0 0-54 0,0 0-4 16,0 0 0-16,80 19 2 0,-48-7-88 16,-4-2-91-16,4 0-158 15,-6-2-555-15</inkml:trace>
  <inkml:trace contextRef="#ctx0" brushRef="#br0" timeOffset="11585.8">21901 5884 808 0,'0'0'0'0,"0"0"263"0,0 0-113 15,0 0-58 1,0 0-37-16,0 0-13 0,0 0-8 0,0 0 8 0,0 0-4 16,-66 27-8-16,56-14-2 15,-5 5 11-15,1 0-3 0,5 3-13 16,-1-2-3-16,6 4-7 0,3-1-1 16,1 0 1-16,8 2-5 0,3-3-2 15,5 0-4-15,5-5 4 16,4-2-4-16,0-3 0 0,1-1 3 15,-5-5-10-15,1-3-68 0,-6-1-30 32,0-1-77-32,-2-4-171 0,-4-5-201 15</inkml:trace>
  <inkml:trace contextRef="#ctx0" brushRef="#br0" timeOffset="11867.71">22428 5755 1297 0,'0'0'0'0,"0"0"125"0,0 0-14 15,-28 61-27-15,10-33-52 0,-2 3-18 16,1 1-6-16,3-1-4 0,2-3-3 16,3-2-2-16,1-7-76 15,3-3-19-15,1-7-31 0,4-4-14 16,2-5-59-16,0 0-47 0,0-6-75 16,2-5-128-16</inkml:trace>
  <inkml:trace contextRef="#ctx0" brushRef="#br0" timeOffset="12056.33">22338 5971 280 0,'0'0'0'15,"0"0"461"-15,0 0-332 0,0 0-1 16,0 0-34-16,0 0-15 0,0 0 11 16,0 0-17-16,42 74-13 0,-42-52 7 15,0 4-22-15,0-2-17 16,0 0-10-16,2-5-7 0,-2-1-6 16,0-5-4-16,0-4 5 0,0-2-5 15,-2-6-1-15,2 0 0 0,0-1 0 16,-3-5-101-16,3-3-9 0,0-10-16 15,5-1-57-15,0-7-80 0,2-7-177 16</inkml:trace>
  <inkml:trace contextRef="#ctx0" brushRef="#br0" timeOffset="12527.15">22575 5788 1102 0,'0'0'0'0,"0"0"170"0,0 0-69 16,0 0-45-16,-34 66-33 0,29-50-8 15,5-4-10-15,0 0-3 16,0-3-4-16,5-2 1 0,4-3-2 16,1-3 6-16,5 0 5 0,-1-1-1 15,0 0 6-15,4-4 0 0,-2-3-6 16,1 5 2-16,-4-3-4 0,1 3-2 16,-4 2 0-16,-4 0-6 0,-5 0-3 15,1 0 2-15,-2 4-11 16,-2 7-19-16,-6-1-8 0,-3 0-21 15,-1 0-25-15,-1-4-3 0,1-1 1 16,-2 0-39-16,5-3 29 0,-2 2 10 16,4-2 28-16,2 0 52 15,3-1 13-15,-3-1 32 0,5 0 31 16,0 0 16-16,0 0 1 0,0 0-13 16,0 0-10-16,0 0-22 0,5 5-5 15,0 3 7-15,1 3 5 0,-5 4-13 16,1 3 2-16,2 4 2 0,-2 4 0 15,-1 3 0-15,3 5 0 16,-1 2-15-16,1-1-4 0,1 0-2 16,-1-5-2-16,1-6-5 0,0-4-5 15,-3-4 2-15,3-4-2 0,-3-6-4 16,-2-3 2-16,0-3 5 0,0 0-8 16,0-3-52-16,0-4-45 0,0-9-38 15,0-2-28-15,0-3-100 16,2-2-201-16</inkml:trace>
  <inkml:trace contextRef="#ctx0" brushRef="#br0" timeOffset="12822.87">22750 6102 588 0,'0'0'0'0,"0"0"353"16,0 0-181-16,0 0-76 16,0 0-21-16,0 0-25 0,0 0-14 15,0 0-2-15,0 0-6 0,-7 26-10 16,-2-15-8-16,-4 2 0 0,3-1 0 15,-4-1 6-15,1 0 12 0,-1-1-1 16,5-3-2-16,0-1 2 0,2-2-1 16,4-2-8-16,1-1-11 15,2 0 2-15,0 0-9 0,2 1 0 16,3 0 0-16,4 3 7 0,0-1 6 16,5 4 7-16,-2-3 1 0,3 0 4 15,2 2-3-15,-1-4-4 0,0 3-6 16,-2 0-1-16,0 0-7 0,1-2-6 15,-7 0 4-15,-4 0 0 16,-2-3-78-16,-2 0-87 0,0-1-87 16,0-2-380-16</inkml:trace>
  <inkml:trace contextRef="#ctx0" brushRef="#br0" timeOffset="13296.92">23464 6018 1053 0,'0'0'0'16,"0"0"238"-16,0 0-164 0,0 0-36 15,0 0-29-15,0 0-8 0,0 0-1 16,-62 25 0-16,54-5-5 0,-3 3 5 15,4 3 0-15,-2 3 12 16,6-2 13-16,3 1 25 0,0-2-8 16,5-3 11-16,4-3-7 0,3-5-9 15,4 0-5-15,0-4-9 0,7-6-5 16,-2-1-7-16,-1-4-7 0,1 0 4 16,-5-5-9-16,1-3-56 15,-6 1-25-15,1-5-56 0,-1-4-58 16,-2-1-66-16,0-2-109 0,-2-5-215 15</inkml:trace>
  <inkml:trace contextRef="#ctx0" brushRef="#br0" timeOffset="13469.85">23661 6028 830 0,'0'0'0'0,"0"0"243"16,0 0-92-16,0 0-53 0,-11 76-33 15,9-47-11-15,1-2-4 0,1-1-14 16,0-2-12-16,0 0-18 0,0-6-4 15,0-3-4-15,0-4-49 0,0-5-35 16,0-5-41-16,1-1-47 16,1-7-81-16,2-4-72 0,1-2-189 15</inkml:trace>
  <inkml:trace contextRef="#ctx0" brushRef="#br0" timeOffset="13768.53">23696 6121 616 0,'0'0'0'0,"0"0"387"16,0 0-225-16,0 0-42 15,0 0-23-15,0 0-34 0,69-22-35 0,-57 20-15 16,3-1-5-16,-1 0-8 0,-4 0 0 16,-1-2-69-16,-2 3 1 0,-1-4-36 15,-5 1 13-15,1-2-39 0,0-2-29 16,-2-2 53-16,0 1 54 16,2-2 40-16,-2 2 19 0,0 5 21 15,0 2 81-15,0 3 8 0,0 0-2 16,0 1-19-16,-2 7-28 0,2 4-11 15,-4 4 1-15,4 5-6 0,0 4-4 16,0 1 12-16,0 3-7 16,0-2-9-16,0 2-15 0,2-1-17 15,2-4-9-15,1-6-3 0,-5-7 0 16,0-3-60-16,0-3-38 0,0-3-15 16,-5 0-52-16,3-2-98 0,-3-3-94 15</inkml:trace>
  <inkml:trace contextRef="#ctx0" brushRef="#br0" timeOffset="14051.33">23358 5844 846 0,'0'0'0'0,"0"0"336"0,0 0-217 16,0 0-52-16,0 0 0 0,0 0 24 15,76 0 12-15,-37 2-26 0,9-1-7 16,0 1-8-16,3-2-29 16,-1 0-11-16,-3 0-15 0,-10 0 0 15,-3 1-6-15,-9 4-2 0,-7 3-127 16,-8 1-39-1,-1-1-140-15,-4 0-165 0</inkml:trace>
  <inkml:trace contextRef="#ctx0" brushRef="#br0" timeOffset="14427.06">24317 6011 1021 0,'0'0'0'0,"0"0"100"16,0 0 0-16,-2 74-50 0,2-49-27 16,0 3-9-16,0-5-8 0,2 1-6 15,0-2 0-15,-2-4 0 0,0-4-213 16,-2-4 51-16,-2-2-62 15,-4-4-177-15</inkml:trace>
  <inkml:trace contextRef="#ctx0" brushRef="#br0" timeOffset="14599.76">24167 6249 879 0,'0'0'0'0,"0"0"346"16,0 0-236-16,0 0-20 15,0 0 3-15,72 14-17 0,-40-12-19 16,3 0 7-1,4-2-11-15,0 0-22 0,-3 3-16 0,-6-3-14 0,-9 0 5 16,-10 1-7-16,-3-1-69 0,1 2-51 16,-3-1-72-16,-1-1-113 0,-3-1-138 15,-2-6-232-15</inkml:trace>
  <inkml:trace contextRef="#ctx0" brushRef="#br0" timeOffset="14898.62">24731 5913 1060 0,'0'0'0'0,"0"0"187"15,0 0-49-15,71-18-5 0,-39 15-34 16,5-1-11-16,9 1 4 0,-2 0-25 16,5 2-30-1,-6 0-26-15,-6 1-2 16,-16 0-9-16,-8 4 0 0,-8 3-47 16,-5 2-27-16,0 3-69 15,-14 0-27-15,-2-1-49 0,-7-1-224 16,-7-5-382-16</inkml:trace>
  <inkml:trace contextRef="#ctx0" brushRef="#br0" timeOffset="15102.78">24791 5992 885 0,'0'0'0'0,"0"0"176"0,0 0-24 15,-23 69-23-15,16-39-46 0,-9 1-11 16,4 3-9-16,-4-1 0 0,5-4-36 15,-1 0-23-15,3-2 2 0,7-4-5 16,-7-7-2-16,6-4-67 0,1-5-9 16,-2-4-59-16,4-3-12 15,0-4-46-15,0-7-158 0,0-7-56 16</inkml:trace>
  <inkml:trace contextRef="#ctx0" brushRef="#br0" timeOffset="15290.92">24795 6054 619 0,'0'0'0'16,"0"0"363"-16,0 0-225 0,47 67-33 15,-36-43-18-15,-4 1-25 0,0-3-15 16,-2 0-20-16,1-3-14 16,-6-2-8-16,2 0 0 0,-2-4-3 15,-2-3-4-15,-5-4-74 0,-2-2-11 16,-4-4-74-16,1 0-42 0,-2-1-36 15,-6-8-74-15</inkml:trace>
  <inkml:trace contextRef="#ctx0" brushRef="#br0" timeOffset="15432.43">24727 6226 693 0,'0'0'0'16,"0"0"305"-16,0 0-170 0,0 0-18 16,0 0-40-16,76-4-22 0,-45 3-16 15,-1-4-16-15,3-1-17 0,-6 1 1 16,-4-1-14-16,-6 0-156 15,-2-2-13-15,-3-2-89 0,-5 0-96 16,0-2-25-16</inkml:trace>
  <inkml:trace contextRef="#ctx0" brushRef="#br0" timeOffset="15589.11">25012 6081 671 0,'0'0'0'0,"0"0"295"16,0 0-207-16,0 0 4 0,0 0-2 15,-9 73-27-15,11-48-19 16,-2 0 11-16,5 0-9 0,-3 0-28 15,-2-5-15-15,2-2 2 0,-2-4-10 16,0-5-92-16,0-6-2 0,2-3-84 16,-2 0-114-16,0-10-112 0</inkml:trace>
  <inkml:trace contextRef="#ctx0" brushRef="#br0" timeOffset="15951.67">25071 6072 718 0,'0'0'0'15,"0"0"314"-15,0 0-196 16,58-1-55-16,-39 3 0 0,1 3-6 0,-1-2-8 16,-6 1-18-16,-1 0-19 15,-5 1-8-15,-3 0-1 0,-4 1-3 16,0 4 0-16,-11 0 0 0,-1 1-6 16,-4 0 7-16,-2 1-2 0,0-3 1 15,2 0 0-15,8-2 6 0,2-5-1 16,5 1 10-16,1-3-11 0,0 0-7 15,1 1 2-15,5-1 1 16,4 2 0-16,4 2 31 0,-1-1-16 16,1-2 1-16,0 4 3 0,0-1-4 15,-3 2-1-15,3 2 3 0,0 0-8 16,-3 2-5-16,-1 1 3 0,-8-1-5 16,-2 1 3-16,0 1 14 0,-16-2 17 15,-1 2-6-15,-6-1-14 16,-2-1-11-16,-5 0-6 0,3-5-19 15,-5-4-44-15,8 0-94 0,4-5-82 16,4-8-157-16</inkml:trace>
  <inkml:trace contextRef="#ctx0" brushRef="#br0" timeOffset="16547.93">25780 5905 937 0,'0'0'0'16,"0"0"222"-16,0 0-102 0,0 0-10 15,69-6-45-15,-41 7-24 0,2 5-15 16,4 2-4-16,-9 2-7 0,-4 1-13 15,-7 1 3-15,-10 0-3 0,-4 4 2 16,-8 0 9-16,-6 3-3 0,-5 0-4 16,-2-1 6-16,-6-1-6 15,-1 0-5-15,5-4 8 0,2-3-6 16,5-4-4-16,7 0 2 0,5-5 4 16,4 0-5-16,0-1-3 0,0 2 3 15,11-2-21-15,-1 1 26 0,8 3-5 16,-2-1 0-16,2 4 0 0,-2 1 1 15,1 1-1-15,-4 0 0 16,-3 3 2-16,-1 3-3 0,-7-1 2 16,-2 1 19-16,-4-1 5 0,-6 2 3 15,-8 3-6-15,-1-4-10 0,-1 3 1 16,-3-2-10-16,-5-4-6 0,3 0 0 16,4-2-48-16,0-9-54 15,1-1-24-15,4-1-34 0,6-10-137 16,1-7-53-16</inkml:trace>
  <inkml:trace contextRef="#ctx0" brushRef="#br0" timeOffset="16704.74">25769 6015 930 0,'0'0'0'0,"0"0"209"15,-28 74-103-15,19-43-46 0,4 2-34 16,-4-2-17-16,2 2 2 0,0-4-9 15,0-1-4-15,1-5-10 0,-2-6-55 16,1-5-39-16,3-6-55 16,0-6-91-16,-1-1-188 0</inkml:trace>
  <inkml:trace contextRef="#ctx0" brushRef="#br0" timeOffset="16862">25720 6227 800 0,'0'0'0'0,"0"0"403"16,0 0-276-16,70 46-16 15,-41-23-34-15,1 1-34 0,2 3-13 16,-8-3-11-16,-2-3-16 0,-6-2-6 16,0-3-81-16,-9-5-91 0,0-7-242 15,-6-4-517-15</inkml:trace>
  <inkml:trace contextRef="#ctx0" brushRef="#br0" timeOffset="17286.13">26670 6084 968 0,'0'0'0'0,"0"0"267"0,0 0-192 16,0 0-32-16,-69 18-9 15,53-2-18-15,2 4 7 0,1 2 9 16,1 4 1-16,10-1-2 0,2 2-14 16,0-4 6-16,11 1 10 0,5-2-7 15,5-8 0-15,4 1-7 0,-1-4-10 16,5-6-4 0,1 2 2-16,-4-7-10 0,-1 0-53 0,-9-3-27 15,3-8-68-15,-6-2-144 0,1-3-170 16,-9-1-124-16</inkml:trace>
  <inkml:trace contextRef="#ctx0" brushRef="#br0" timeOffset="17490.46">26898 6049 939 0,'0'0'0'16,"0"0"313"-16,-2 76-219 0,2-46-21 15,0 3-19-15,0-3-19 0,0-3-17 32,0 1-8-32,5-4-9 0,-3-6-2 0,3-2-75 0,-1-6-48 15,1-7-98-15,4-3-109 0,-4-5-178 16</inkml:trace>
  <inkml:trace contextRef="#ctx0" brushRef="#br0" timeOffset="17773.29">27076 6118 861 0,'0'0'0'16,"0"0"233"-16,0 0-103 0,0 0-39 15,-67 57-35-15,44-41-19 16,0 1-5-16,-1-3 3 0,1 2-8 16,5-7-4-16,4 0-15 0,3-5 2 15,2-2 21-15,2-1-2 0,7 1-14 16,0-1 0-16,7-1-11 0,6 1 22 15,4-1-1-15,3 0-12 0,1 1-4 16,2 2 0-16,2-2-4 0,1 1-8 16,-3 3 6-16,2 0 0 15,-6 1-8-15,-6-3-20 0,-1 3-39 16,-8-3-54 0,-2 2-22-16,-2-3-59 15,0-2-182-15,-2 1-235 0</inkml:trace>
  <inkml:trace contextRef="#ctx0" brushRef="#br0" timeOffset="18039.8">26602 5862 1030 0,'0'0'0'0,"0"0"277"0,0 0-155 16,0 0-46-16,0 0-16 0,0 0 20 15,78-12-2-15,-37 12-6 16,8 0-10-16,6 0-23 0,2 3-21 0,-4 2-19 16,-4-1 2-16,-10 4-2 15,-10-2-82-15,-5 2-59 0,-9-1-117 16,-5-4-247-16</inkml:trace>
  <inkml:trace contextRef="#ctx0" brushRef="#br0" timeOffset="18400.47">27517 6003 1106 0,'0'0'0'0,"0"0"136"16,0 0-104-16,0 0 31 15,0 0-23-15,30 68-20 0,-25-40 1 16,2-2-9-16,-1 1-9 0,-5 0 2 16,1-1-10-16,-2-3-124 0,0-2-19 15,-9-7-79-15,2-5-139 0,-7-7-197 16</inkml:trace>
  <inkml:trace contextRef="#ctx0" brushRef="#br0" timeOffset="18604.07">27391 6262 1012 0,'0'0'0'0,"0"0"262"16,0 0-156-16,0 0-12 15,0 0-14-15,85 24-18 0,-51-18-7 16,-4-3-1-16,4 0-1 0,-1 1-24 15,-3-4-19-15,-3 2 1 0,-6-2-5 16,-5 0-6-16,-7 0 0 0,0 0 4 16,-2 0-35-16,-6 0-27 15,3 0-48-15,0 0-99 0,1 0-42 16,0-5-190-16,-3-2-256 0</inkml:trace>
  <inkml:trace contextRef="#ctx0" brushRef="#br0" timeOffset="18932.89">28039 5968 1269 0,'0'0'0'16,"0"0"152"-16,0 0-36 0,0 0-13 15,79-21-16-15,-41 19-18 0,2 0-12 16,8 2 0-16,-2 0-17 16,3 2-24-16,-8 0-15 0,-4 1 5 15,-12 1-6-15,-5-1 0 0,-13-1-63 16,-4 4-20-16,-3-1-86 0,-9 2-34 15,-8-1-52-15,-5-1-293 0</inkml:trace>
  <inkml:trace contextRef="#ctx0" brushRef="#br0" timeOffset="19133.4">28099 6066 879 0,'0'0'0'0,"0"0"244"15,-44 70-107-15,24-40-35 0,3 4-24 16,-3-1-9-16,2-1-25 0,8-1-13 16,-1-6-25-16,2-1 1 0,4-6-8 15,1-7-10-15,4-2-28 16,0-6-34-16,2-3-62 0,7 0-14 16,-2-12-5-16,4-2-99 0,-2-8-6 15,3 1-197-15</inkml:trace>
  <inkml:trace contextRef="#ctx0" brushRef="#br0" timeOffset="19293.84">28074 6117 657 0,'0'0'0'0,"0"0"300"16,0 0-170-16,0 0-29 15,0 0-25-15,60 38-20 0,-42-16-5 16,-7 3 8-16,-3 0-4 0,3 0-20 16,-6-3-18-16,-1 2-11 0,-4-4-7 15,0 0 2-15,-4-4-2 0,-1-3-111 16,-6-6 25-16,-3-2-71 0,0-5-138 15,-5 0-30-15</inkml:trace>
  <inkml:trace contextRef="#ctx0" brushRef="#br0" timeOffset="19435.28">27993 6329 969 0,'0'0'0'0,"0"0"307"16,0 0-192-16,0 0-33 0,85-26-39 15,-53 18-27-15,3-3-6 16,-3-1-7-16,5 1-6 0,-2-1-82 15,-8 2-62-15,-4 2-135 0,-11-2-42 16,-1 2-132-16</inkml:trace>
  <inkml:trace contextRef="#ctx0" brushRef="#br0" timeOffset="19607.56">28350 6130 750 0,'0'0'0'0,"0"0"359"15,0 0-265-15,0 0-16 0,0 0-1 16,0 0-13-16,0 61-19 0,4-42-2 15,-1 2-6-15,-3-3-27 0,0 0-8 16,0 0 4-16,0-1-12 16,0-5-88-16,0-4-18 0,0-2-61 15,-3-6-127-15,3-1-24 0,0-6-135 16</inkml:trace>
  <inkml:trace contextRef="#ctx0" brushRef="#br0" timeOffset="19890.58">28341 6149 684 0,'0'0'0'16,"0"0"255"-16,0 0-147 0,0 0-26 16,0 0-24-16,59-29-4 0,-38 26-4 15,0 1 7-15,0 2 1 16,-1-2-5-16,3 2-11 0,-2 2-1 16,-5 1 1-16,0 9-11 0,-4 0-13 15,-5 3 0-15,-7 2-5 0,0 5-3 16,-5 2 4-16,-13 0-5 0,-5 0-3 15,-5 1 0-15,-2-1-4 0,-4-2-4 16,2-1 4-16,6-6 5 16,1-5-5-16,6-6 3 0,5-2-2 15,3-2-6-15,9 0-37 0,2-2-16 16,0-4-92-16,9-4-58 0,0 2-140 16,7-3-545-16</inkml:trace>
  <inkml:trace contextRef="#ctx0" brushRef="#br0" timeOffset="23863.64">20625 7099 1202 0,'0'0'0'0,"0"0"145"15,0 0-84-15,0 0-24 0,0 0-24 16,0 0-1-16,0 0-7 0,30 60-2 15,-21-52 0-15,0-1-4 0,3-2 1 16,-3-1 0-16,4-2-101 16,-1-2 9-16,-3 0-43 0,3-4-124 15,-1-5-45-15,1-3-243 16</inkml:trace>
  <inkml:trace contextRef="#ctx0" brushRef="#br0" timeOffset="24004.9">21013 7043 873 0,'0'0'0'16,"0"0"278"-16,0 0-190 0,0 0-30 16,7 63-35-16,-5-48-15 0,-2 0-2 15,0 2-9-15,0 0-30 0,0-3-87 16,-2 1-106-16,-5-3-64 16,-6-1-108-16</inkml:trace>
  <inkml:trace contextRef="#ctx0" brushRef="#br0" timeOffset="24162.13">20877 7325 860 0,'0'0'0'0,"0"0"326"0,0 0-217 16,0 0-41-16,0 0-17 0,0 0 8 15,0 0-3-15,0 0-23 16,0 0-16-16,65 47-9 0,-54-45-11 16,-3 1 6-16,3-3-6 0,-2 0-93 15,1 0-10-15,-2 0-44 16,2-3-138-16,-3-6-79 0</inkml:trace>
  <inkml:trace contextRef="#ctx0" brushRef="#br0" timeOffset="24665.02">21717 7028 239 0,'0'0'0'0,"0"0"199"15,0 0-111-15,0 0 30 0,0 0-19 16,0 0 38-16,0 0-29 0,0 0 19 31,0 0-16-31,-18 2-29 0,16-3-11 0,2 1 1 0,0-1-27 0,0 1-18 16,11 0-18-16,-1 0 13 31,10 0 15-31,8-3 0 0,2 2-3 16,7-5 7-16,8 1 3 0,-1-2-9 15,0 0-3-15,-3 3-8 0,-6 3-15 16,-6 1-3-16,-10 0-12 0,-5 1 11 16,-3 1-5-16,-6 3 0 15,-1-1-70-15,-4 1-6 0,0 2-56 16,0 4-29-16,-13-4-56 0,1 0-201 15,-6-1-288-15</inkml:trace>
  <inkml:trace contextRef="#ctx0" brushRef="#br0" timeOffset="24947.96">21757 7166 1058 0,'0'0'0'0,"0"0"287"0,0 0-176 16,0 0-30-16,0 0-25 0,-60 79 3 16,43-46-2-16,-5 2-13 15,3 4-14-15,-1-2-16 0,1-1-5 16,1-5-2-16,8-4-8 0,-1-4 2 16,6-9 3-16,3-5-8 0,2-3-54 15,0-1-4-15,4-5-59 0,1-2 9 16,5-8 16-16,-1-3-29 0,2-4-3 15,-2-2-41-15,0-3 5 16,-4-3 28-16,2-4-25 0,2-3-131 16</inkml:trace>
  <inkml:trace contextRef="#ctx0" brushRef="#br0" timeOffset="25105.73">21710 7234 492 0,'0'0'0'0,"0"0"273"16,0 0-153-16,0 0-15 0,0 0 15 15,70 73-37-15,-59-47 4 16,1 0-14-16,-6 1-13 0,-1 2-15 15,-5-4-25-15,0 3-10 0,0-7-4 16,0-2-8-16,-5-3-3 0,-4-5-35 16,0-1-46-16,-5-5-50 0,3-4-68 15,-3-1-116-15,-2-4-59 0</inkml:trace>
  <inkml:trace contextRef="#ctx0" brushRef="#br0" timeOffset="25231.23">21653 7457 766 0,'0'0'0'0,"0"0"341"15,0 0-252-15,0 0 5 0,0 0-27 16,83-12-16-16,-53 7-8 0,0 1-27 16,4-1-8-16,-2 0-16 15,-6 1-145-15,-4-2-51 0,-3-4-220 16</inkml:trace>
  <inkml:trace contextRef="#ctx0" brushRef="#br0" timeOffset="25467.69">22071 7253 1006 0,'0'0'0'16,"0"0"285"-16,0 0-198 0,0 0-22 15,-62 49-22-15,49-26-14 0,-1 3 12 16,2 3 11-16,5-1-14 0,3 0-1 16,2-6-15-16,2 0-1 0,9-6-11 15,5-3-8-15,4-2 0 16,1-4 5-16,3-2-6 0,-1-4 1 15,0-1-4-15,2 0-54 0,-3-2-22 16,4-2-59-16,-2-4-107 0,1 4-141 16,-2-4-380-16</inkml:trace>
  <inkml:trace contextRef="#ctx0" brushRef="#br0" timeOffset="25702.92">22619 7001 1235 0,'0'0'0'0,"0"0"95"16,0 0-4-16,0 60 1 0,0-35-43 15,0 3-6-15,0-1-9 0,0-3-12 16,0 0-22-16,2-5 0 0,1-2 0 15,1-6-102-15,-4-2-5 16,3-6-28-16,-3-3-149 0,0-5-51 16</inkml:trace>
  <inkml:trace contextRef="#ctx0" brushRef="#br0" timeOffset="25922.61">22638 6980 904 0,'0'0'0'0,"0"0"326"0,0 0-213 15,0 0-39-15,80-24-20 0,-57 24-21 16,0 4 5-16,-4 4 1 0,-1 5-22 16,-2 3-7-16,-7 3-2 0,-6 3-3 15,-1 0 4-15,-2 2 2 16,-5-2-6-16,-6-3-1 0,-1 1 1 16,1-4-10-16,-3-1-25 0,0-3-26 15,3-6-46-15,-3-1-15 0,0-5-48 16,2 0-92-16,-3-4 1 0,0-3-29 15</inkml:trace>
  <inkml:trace contextRef="#ctx0" brushRef="#br0" timeOffset="26048.91">22642 7135 638 0,'0'0'0'0,"0"0"415"0,0 0-244 0,0 0-80 16,0 0-27-16,0 0-7 0,76-26-29 16,-57 23-16-16,-1 3-14 0,-6 0 4 15,-1 3-4-15,-7 2-180 16,-3 2-8-16,-2 0-112 0,-6 0-378 15</inkml:trace>
  <inkml:trace contextRef="#ctx0" brushRef="#br0" timeOffset="26190.79">22589 7239 900 0,'0'0'0'0,"0"0"315"16,0 0-196-16,0 0-42 0,0 0-25 15,62-15-33-15,-36 9-11 0,1 0-2 16,-1 3-11-16,1 1-54 0,-6 2-56 15,-7 0-109-15,-10 4-81 0,-4 3-153 16</inkml:trace>
  <inkml:trace contextRef="#ctx0" brushRef="#br0" timeOffset="26489.45">22511 7380 931 0,'0'0'0'0,"0"0"357"0,0 0-270 16,0 0-12-16,0 0-7 0,78-23-39 15,-39 16-6-15,-6-3 16 0,1 3-10 16,1 5-4-16,-6 0-20 16,-6 2 0-16,-9 0-1 0,-4 7-8 15,-6 4 8-15,-4 4 2 0,0 1-3 16,-9 1 15-16,0 2 4 0,-3-2-6 16,-1-1 4-16,3-2 1 0,1-4-5 15,4-2 1-15,3-4-8 0,2 1-12 16,0-2 5-16,3-3-1 15,6 0-2-15,2 0 1 0,3 0 4 16,2-1-5-16,-2-3-17 0,-1-2-28 16,2 1-42-1,1 2-31-15,-1-1-45 0,-3 1-86 0,-7-4-53 0,-3 3-121 16</inkml:trace>
  <inkml:trace contextRef="#ctx0" brushRef="#br0" timeOffset="26662.47">22614 7399 1068 0,'0'0'0'16,"0"0"210"-16,0 0-124 0,-11 64-14 15,11-36-20-15,-2 1-17 16,0 1-17-16,-3-1-4 0,3-2-15 16,-3-2 1-16,0-4 0 0,-1-6-177 15,-1-7 64-15,4-2-50 0,1-6-147 16,-2-2-92-16</inkml:trace>
  <inkml:trace contextRef="#ctx0" brushRef="#br0" timeOffset="26819.15">22582 7553 526 0,'0'0'0'15,"0"0"554"-15,0 0-408 0,0 0-43 16,0 0-11-16,65 16-16 0,-42 0-12 16,2 3-14-1,0-2-17-15,-4-3-12 0,-2 3-21 0,-3-5 0 16,-2 0 0-16,-3-4-99 0,1-6-31 15,-3-3-91-15,7 1-256 0,0-7-255 16</inkml:trace>
  <inkml:trace contextRef="#ctx0" brushRef="#br0" timeOffset="27149.29">23482 7302 1367 0,'0'0'0'0,"0"0"165"31,0 0-56-31,0 0-61 0,0 0-42 16,-64 48 0-16,40-26 0 16,-1 4-5-16,0-3 4 0,6-1 0 15,-1-2-9-15,4-4 5 0,2-2 4 16,4-1-7-16,4-8 2 0,4 1 0 15,2-4 0-15,0-2 2 16,6 0 2-16,4 0 11 0,6 0 15 16,4-3-5-16,3 1-15 0,3-1-1 15,3 2-3-15,1 1-9 0,0 0 4 16,-2 0 4-16,-1 4-10 0,-8 1-61 16,-3 0-28-16,-2-1-87 15,-2 0-48-15,4-3 10 0,-1-1-198 16</inkml:trace>
  <inkml:trace contextRef="#ctx0" brushRef="#br0" timeOffset="27369.56">23792 7245 967 0,'0'0'0'16,"0"0"146"-16,0 0-11 0,0 61-24 15,0-34-19-15,-6 3-15 0,5-1-10 16,-1 1-2-16,0-2-40 0,2-4-13 16,0 0-15-16,0-6 1 15,0-2-35-15,0-6-63 0,-4-6-11 16,3-3-15-16,-1-1-85 0,2-6-57 16,0-8-43-16,0-3-94 0</inkml:trace>
  <inkml:trace contextRef="#ctx0" brushRef="#br0" timeOffset="27730.93">23804 7252 689 0,'0'0'0'0,"0"0"280"0,0 0-90 15,73-23-72-15,-49 23-18 0,-2 0-2 16,2 4-44-16,-10 2-15 0,1 2-19 16,-5 2-11-16,-6-1-1 0,-4 4-5 15,0-4 4-15,-9 2 6 16,-3 3-10-16,-6-2 2 0,0-1-1 15,-1-1-8-15,5 0 3 0,-1-4 1 16,5 0 2-16,6-4-3 0,4-1 2 16,0 0-2-16,4 1-16 0,5-1 18 15,3 2-2-15,4-3 2 0,2 2 5 16,-1 3-10-16,-1 0 5 16,0 4 1-16,-2 0-4 0,0 3-3 15,-3-4 6-15,-4 4-2 0,-5 1 3 16,-2-2 2-16,-7 3-4 0,-7-1 0 15,-4 2 25-15,-3-5-14 0,-8 1-3 16,3 1-1-16,-1-5-10 0,4 0 4 16,4-1-2-16,-1-6-143 15,10 0 3-15,-1-7-71 0,6-2-234 16</inkml:trace>
  <inkml:trace contextRef="#ctx0" brushRef="#br0" timeOffset="27982.26">24271 7229 634 0,'0'0'0'0,"0"0"238"0,0 0-123 16,0 0 28-16,-60 75-40 15,51-46-8-15,-2 2-5 0,3 0-16 16,-3 0-21-16,2-1-10 0,0-4-21 15,0-2-12-15,6-8-12 0,1-5 0 16,2-1-55-16,0-8-66 0,0-2-11 16,4-6-82-16,6-8-145 15,-1-5-174-15</inkml:trace>
  <inkml:trace contextRef="#ctx0" brushRef="#br0" timeOffset="28138.84">24306 7253 810 0,'0'0'0'15,"0"0"352"-15,0 0-228 0,0 0-38 16,66 67-18-16,-57-41-5 16,3 2-8-16,-5-1-8 0,0-4-17 15,-1-1-18-15,-5-3-10 0,-1-3 2 16,-1-4-8-16,-10 1-113 0,-3-6-11 16,0-1-76-16,-6-4-66 0,1-2-85 15,-6 0-196-15</inkml:trace>
  <inkml:trace contextRef="#ctx0" brushRef="#br0" timeOffset="28280.45">24211 7435 882 0,'0'0'0'15,"0"0"262"-15,0 0-154 16,85-11-39-16,-57 8-26 0,4 3-32 16,-4-1-8-16,1-2-6 0,-6 0-185 15,-8-2-158-15,-4-1-372 0</inkml:trace>
  <inkml:trace contextRef="#ctx0" brushRef="#br0" timeOffset="28450.12">24561 7302 580 0,'0'0'0'15,"0"0"237"-15,11 61-121 0,-8-38-19 16,1 1-15-16,-2 1-47 15,-2-4-18-15,0-3-12 0,0-3-4 16,-2-5-2-16,2-1-185 0,-2-6-22 16,-2-3-114-16</inkml:trace>
  <inkml:trace contextRef="#ctx0" brushRef="#br0" timeOffset="28657.88">24619 7293 664 0,'0'0'0'0,"0"0"317"0,0 0-151 16,69 0-47-16,-47 9-21 0,-5 3-13 16,-1 2-19-16,-5 3-14 0,-4 1-15 15,-7 4-10-15,-2 1-7 0,-12 3-8 16,-5-1 0-16,-4 1-5 16,-7-5-14-16,-4-2-30 0,2-10-65 15,11-2-126-15,-2-7-196 0</inkml:trace>
  <inkml:trace contextRef="#ctx0" brushRef="#br0" timeOffset="29112.74">25071 7114 820 0,'0'0'0'0,"0"0"437"0,0 0-298 16,0 0-31-16,0 0-13 0,84 13-36 15,-53-10-25-15,-7 2-24 16,1-2-5-16,-2-1-1 0,-5 3-8 16,-9 2-65-16,-9-2-38 0,0 4-41 15,-13 0 8-15,-4-2-85 0,-5 1-86 16,-4-1-61-16</inkml:trace>
  <inkml:trace contextRef="#ctx0" brushRef="#br0" timeOffset="29270.51">25069 7270 521 0,'0'0'0'0,"0"0"342"0,0 0-192 0,-6 84-38 0,6-53-36 16,2 0-12-16,4 2-22 0,1-3-13 16,-2-2-15-16,2-6-7 0,-7-4-3 15,4-2-8-15,-1-9-24 16,1-5-33-16,-3-2-76 0,1-5-58 16,3-5-33-16,-5-5-114 0</inkml:trace>
  <inkml:trace contextRef="#ctx0" brushRef="#br0" timeOffset="29553.03">25109 7339 582 0,'0'0'0'16,"0"0"427"-16,0 0-238 16,0 0-56-16,68-33-44 0,-49 33-22 15,1 0-25-15,1 8-11 0,-2 3-23 16,1 0-3-16,-3 5 1 0,-4-1-7 16,-8 0-5-16,-5 1-39 0,-2-4-21 15,-6 3-4-15,-8-1-17 0,-2-3-89 16,-2-3-18-16,-1 2-38 15,0-1 11-15,-4-3 32 0,6 1-18 16,1-4 171-16,4-1 72 0,5 0 161 16,4-1-82-16,5-1-4 15,0 0 13-15,5 0 17 0,7 0-2 0,4 0-35 16,4-1-24-16,-1-3-31 16,1 2-14-16,1 0-18 0,0 2-9 0,-3 0-5 15,-4 0-6-15,-9 7-163 16,-5 1-30-16,-5 1-30 0,-11 5-69 15</inkml:trace>
  <inkml:trace contextRef="#ctx0" brushRef="#br0" timeOffset="29678.47">25140 7632 715 0,'0'0'0'0,"0"0"425"0,0 0-300 15,0 0-27-15,0 0 2 16,0 0-24-16,0 0-37 0,0 0-28 16,79-49-8-16,-45 25-6 0,-1-4-182 15,3 3 57-15,-4-6-71 0,-2 1-125 16,-2-1-78-1</inkml:trace>
  <inkml:trace contextRef="#ctx0" brushRef="#br0" timeOffset="29992.6">25444 7118 982 0,'0'0'0'16,"0"0"247"-16,0 0-172 0,0 0-41 16,0 0-23-16,0 0 10 15,0 0-1-15,0 0-9 0,81 16-4 0,-53-16-2 16,-1 0-4-16,-4 0-2 15,0-3 2-15,-7 2-1 0,-5-1 2 16,-10 2-1-16,-1 0 0 0,0 0-1 16,0 0 0-16,0 0 83 0,-1 3-18 15,1 7-11-15,-8 5-16 0,5 6-17 16,-1 8-6-16,3 3 3 16,1 5 6-16,-2 2 5 0,0 3-6 31,2 4-2-31,0-4-2 0,-2-1-15 0,2-2 1 0,0-10-2 0,0-1-6 15,0-7 6-15,0-7-6 0,-7-2-47 16,0-8-2-16,0-1-30 0,-7-2-58 16,2-1 22-1,-1-6-12-15,-3-5-96 16,0-4-34-16,-3-6-105 16</inkml:trace>
  <inkml:trace contextRef="#ctx0" brushRef="#br0" timeOffset="30102.36">25405 7424 1220 0,'0'0'0'16,"0"0"209"-16,0 0-107 0,62-7-48 16,-36 7-32-16,1 0-16 0,-1 3-5 15,3-1-2-15,-8-2-274 0,-3 0-275 16</inkml:trace>
  <inkml:trace contextRef="#ctx0" brushRef="#br0" timeOffset="30526.22">26210 6971 761 0,'0'0'0'16,"0"0"372"-16,0 0-213 0,0 0-24 16,0 0 23-16,0 0-49 15,0 0-32-15,0 0-27 0,51 75-18 16,-49-55-14-16,-2-2-12 0,0 0-1 16,0-3-1-16,0-4-3 0,0-3 0 15,0-3 0-15,0-3-2 0,0 0-15 16,5-2 6-16,-1 0-3 0,4 0 13 15,3-4 0-15,5 2 0 16,3-1-1-16,-4 0 2 0,4 3-2 16,1 0 0-16,-5 5 1 0,5 5 0 15,-4 6-4-15,-4 2 0 0,-5 3 1 16,-7 1-30-16,-3 0-20 0,-10 1-15 16,-4-1-5-16,-6 0-30 0,-2-1-49 15,-5-4-33-15,0-2-97 16,-7-8-203-16</inkml:trace>
  <inkml:trace contextRef="#ctx0" brushRef="#br0" timeOffset="30698.7">26079 7356 704 0,'0'0'0'0,"0"0"334"0,0 0-216 16,21 82-8-16,-17-46-10 0,-1 4-16 15,-3 0-8-15,0 0-4 0,-2-6-34 16,-1-4-26-16,-1-5-10 0,4-8 1 15,-1-8-6-15,-1-4-66 16,2-5-29-16,0-11-44 0,3-6-72 16,-1-4-35-16,3-9-82 0</inkml:trace>
  <inkml:trace contextRef="#ctx0" brushRef="#br0" timeOffset="30935.12">26242 7345 969 0,'0'0'0'16,"0"0"364"-16,70-9-260 0,-41 8-33 15,1 1-21-15,-2 1-23 16,0 6-12-16,-3 0 2 0,-2 2-10 16,-5 0-3-16,-6 3-1 0,-1 1-1 15,-6 1-4-15,-1 5 4 0,-4 2 15 16,0 3 5-16,0 6 0 16,0-3-10-16,0 4-6 0,-2-2 1 15,0 0-6-15,0-1-2 0,2-4-44 16,-3-7-25-16,1-2-45 0,-2-5-37 15,-1-4-72-15,0-4-123 0,-8-2-208 16</inkml:trace>
  <inkml:trace contextRef="#ctx0" brushRef="#br0" timeOffset="31201.73">26254 7513 967 0,'0'0'0'0,"0"0"278"0,0 0-175 15,62 4-44-15,-39 0-12 0,-2-1-27 16,-3 0-13-16,-4-3-5 0,-3 0-4 16,-6 0-116-16,-2 0-6 15,-3-3-58-15,0-1 11 0,0-2-11 16,-1-1-23-16,-1-2 58 0,-3 2 113 16,-3-2 68-16,7 5 159 0,-1 0-27 15,2 4 18-15,0-2-93 16,0 2-50-16,2 0-34 0,7 2-2 15,-1 2-5-15,5-4 0 0,1 0-274 16,5-4-137-16</inkml:trace>
  <inkml:trace contextRef="#ctx0" brushRef="#br0" timeOffset="31767.38">26728 7165 1097 0,'0'0'0'0,"0"0"220"16,0 0-176-16,0 0-23 16,0 0 21-16,67-4-2 0,-28 4-16 15,2 0-13-15,-4 0-5 0,-5 0-2 16,-9 0-5-16,-11 0 2 16,-1-1-1-16,-9 1-35 0,-2 0 12 0,-2 0 3 15,-14 5-32-15,-4 2 42 0,-3 0 9 16,0 4 1-16,2 3 0 0,-7 2 0 15,5 4 3-15,2 3 7 16,-1 4-1-16,7 1 8 0,7 4 6 16,5-7-9-16,3 1-7 0,11-6-1 15,6-3-2-15,3-4-2 0,3-7 5 16,3-4-5-16,3-2-4 0,-1-5-71 16,0-6-5-16,-5-6-76 15,-3 1 24-15,1 1 27 0,-2-2 0 16,-3 0 26-16,-2 2 41 0,-3 2 27 15,0 0 16-15,-6 7 36 0,0 3 53 16,-5 2-1-16,0 1-27 0,-5 4 18 16,-4 9-29-16,-9 0-24 0,-6 5-3 15,-3 5-12-15,-5-2-10 0,0-1-6 16,-7 3 1-16,2-4-6 16,0-3-37-16,4-1 5 0,8-4-11 15,5-6 11-15,4 0 34 0,11-4 1 16,3 4 0-16,2-5 50 15,6 0-12-15,11-1 35 0,6 1-19 0,4 0-11 16,5 0-6-16,3 0-9 16,-5-1-14-16,4-3-8 0,-1 2-1 15,1-1-4-15,-9 0-2 0,-6-1-96 16,-6-1-14-16,-8 2-85 0,-5-2-20 16,-5 3-48-16,-6-4-182 0</inkml:trace>
  <inkml:trace contextRef="#ctx0" brushRef="#br0" timeOffset="31939.61">26963 7295 645 0,'0'0'0'16,"0"66"338"0,0-24-197-16,-3 4 0 0,-3 0-48 0,3-1-15 15,3-4-18-15,-4-2-31 0,3-7-25 16,1-8-5-16,0-6-65 0,0-8-61 15,0-7-154-15,3-3-170 0</inkml:trace>
  <inkml:trace contextRef="#ctx0" brushRef="#br0" timeOffset="32206.05">27508 7076 1074 0,'0'0'0'0,"0"0"106"16,0 0 5-16,-69 92-15 0,41-53-4 16,-4-1-42-16,4 0-9 0,-2-3 13 15,7-2-27-15,0-5-21 16,3-4-6-16,6-6 0 0,2-4-39 15,5-6-36-15,7-4-32 0,0-4-32 16,0-2-111-16,8-8-85 0,8-7-100 16</inkml:trace>
  <inkml:trace contextRef="#ctx0" brushRef="#br0" timeOffset="32355.7">27478 7266 688 0,'0'0'0'0,"0"0"377"15,0 0-223-15,0 0-41 16,0 0-37-16,60 20-32 0,-46-16-36 16,0-4-3-16,-5 2-10 0,0 2-110 15,-7-3-76-15,-2 2-145 0,-11 0-139 16</inkml:trace>
  <inkml:trace contextRef="#ctx0" brushRef="#br0" timeOffset="32598.45">27347 7409 812 0,'0'0'0'0,"0"0"234"16,0 0-82-16,0 0-39 0,0 0-46 16,73 6-17-16,-50-6-17 15,3 0-12-15,-5 0-1 0,-1 0-9 0,-4 6-9 16,-6 5-3-16,1 3 2 16,-6 3 14-16,-5 3 13 0,-3 5 8 15,-8-4-13-15,1 4-13 0,-5-4-2 16,1-3-5-16,2-3-6 0,-1-3-34 15,-1-3-20-15,2-6-42 0,0-3 0 16,1 0-44 0,2-10-72-16,-2-1-65 0,4-4-77 0,6-3 44 15</inkml:trace>
  <inkml:trace contextRef="#ctx0" brushRef="#br0" timeOffset="32692.93">27381 7492 858 0,'0'0'0'15,"0"0"364"-15,0 0-286 0,0 0-1 16,-53 71-34-16,37-52-32 15,2 3-10-15,-4-5-2 0,7-5-117 16,2-5-263-16,6-7-518 0</inkml:trace>
  <inkml:trace contextRef="#ctx0" brushRef="#br0" timeOffset="33321.44">28095 7163 1152 0,'0'0'0'16,"0"0"294"-16,-65 27-187 0,38-9-48 16,4-1-28-16,4 1-12 0,8 0 1 15,1-5 3-15,6-1-14 16,4-1-9-16,4-4 0 0,10 2-2 15,2-5 8-15,5-3 2 0,4-1-11 16,3-4 3 0,2-3 0-16,-5-3-48 0,3 2 32 0,-8 1-5 0,-10 3 3 15,-1 1 1-15,-7 2 7 16,-2 1 13-16,-4 1-3 0,-8 6 0 16,-4 4-2-16,0 3 4 0,-3 3-3 15,3-1 2-15,2 2-1 0,-1-1-1 16,8 0 2-16,2-1 1 15,0-6-4 1,5-1 3-16,0 0 0 0,5-6-2 16,6-2 2-16,1-1 0 0,0 0-1 15,6-5-1-15,-2-1-1 16,-2 1-36-16,-3 2 30 0,-4 2 5 16,-2 1 0-16,-3 0 5 0,-2 0-4 15,2 1-9-15,-2 5 15 0,0 3-5 16,0 2 1-16,0 1 0 0,0 1 2 15,0-2-105-15,-2 1-2 0,2-5-95 16,-5-3-214-16,1-4-179 0</inkml:trace>
  <inkml:trace contextRef="#ctx0" brushRef="#br0" timeOffset="33493.94">27837 7558 901 0,'0'0'0'0,"0"0"279"0,0 0-169 16,16 75-50-16,-7-57-34 0,3-9-19 15,-3 1-2-15,2-6-10 0,-2-3-71 16,1-1-39-16,-1-5-90 0,2-4-112 16,-4-5 9-16</inkml:trace>
  <inkml:trace contextRef="#ctx0" brushRef="#br0" timeOffset="33634.94">27979 7554 280 0,'0'0'0'0,"0"0"526"0,0 0-406 0,0 0-1 16,0 0-20-16,0 0-38 0,0 0-17 15,53 62-24-15,-48-49-10 16,2-7-8-16,0-1-3 0,-3-4-36 16,1-1-53-16,2-2-128 0,0-8-96 15,-5-5-288-15</inkml:trace>
  <inkml:trace contextRef="#ctx0" brushRef="#br0" timeOffset="33854.81">28357 6910 1077 0,'0'0'0'0,"0"0"274"15,0 0-115-15,0 0-74 0,0 0-29 16,64 5-31-16,-46 5-17 0,-3-2-6 16,0 3-4-16,-5-2-52 0,-3 1-55 15,-7 2-59-15,0-3-11 16,-5 0-62-16,-7-3-127 0</inkml:trace>
  <inkml:trace contextRef="#ctx0" brushRef="#br0" timeOffset="33996.15">28308 7082 737 0,'0'0'0'0,"0"0"237"0,-7 77-124 16,7-42-53-16,0 1-8 0,1-2-9 15,3-1-19-15,-1-6-17 0,3-4-6 16,-1-2-2-16,0-6-70 0,-3-8-37 16,0-7-66-16,0-4-119 0</inkml:trace>
  <inkml:trace contextRef="#ctx0" brushRef="#br0" timeOffset="34169.05">28550 7139 767 0,'0'0'0'0,"0"0"392"0,0 0-292 16,0 0-44-16,0 0-26 0,60 69-13 16,-58-49-4-16,-2-1-6 15,-2 0-2-15,-10-2-10 0,-6-1-84 16,0-1-14-16,-1-5-106 0,-4-1-60 15,0-7-120-15</inkml:trace>
  <inkml:trace contextRef="#ctx0" brushRef="#br0" timeOffset="34309.8">28347 7297 771 0,'0'0'0'0,"0"0"258"0,0 0-134 16,67-19-60-16,-44 15-28 0,2 1-19 15,-1 2-9-15,1-1-6 16,-5 2-1-16,-5 0-2 0,-2 6-172 0,-8-1-50 15,-5 2-17-15,-7 4-19 16</inkml:trace>
  <inkml:trace contextRef="#ctx0" brushRef="#br0" timeOffset="34544.96">28410 7370 391 0,'0'0'0'0,"0"0"435"0,0 0-330 16,0 0-21-16,0 0 19 0,0 0-50 15,0 0-4-15,0 0-16 16,0 0-16-16,59-3-5 0,-49 3 2 15,-4 0 4-15,2 3 4 0,-1 8 2 16,-1 4-1-16,3 4 5 0,-6 5 4 16,-1-1-4-16,0 6 2 0,-1 1-9 15,1-1-12-15,0 2-5 16,2-6 0-16,-1 0-4 0,-1-4 0 16,-2-3-37-16,0-5-32 0,0-6-21 15,-2 0-10-15,-5-5-6 0,2-2-57 16,-4 0-40-16,-4-9-29 0,-2 1-212 15</inkml:trace>
  <inkml:trace contextRef="#ctx0" brushRef="#br0" timeOffset="34905.81">28247 7543 797 0,'0'0'0'0,"0"0"227"0,0 0-120 15,-1 63-45-15,1-45-14 16,3 0-11-16,1-3-6 0,3-2-7 15,-5-2-14-15,1-6-7 0,1-1-1 16,1-4-1-16,4-2-2 0,3-4-38 16,1-7 4-16,6-3-13 0,1-2 0 15,1 0-21-15,7 0-48 16,0-2 32-16,4 4 16 0,-2 0 14 16,4 3 36-16,-8 4 26 0,3 1 68 15,-4 1 42-15,-1 6 24 16,-1 1 3-16,-5 0-43 0,-4 7-30 0,2 1-22 15,-4 0-16-15,-3 7 2 0,4 1 8 16,-6 6 2-16,2 1-9 16,-6 1-10-16,-3 4-2 0,0-2 5 15,-3 0 3-15,-8-2 0 0,2-2-13 16,-2-3-6-16,-4-3-5 0,-3-1-6 16,-3-5-4-16,-2-1-103 0,-6-6-41 15,-1-3-182-15,4-1-274 0</inkml:trace>
  <inkml:trace contextRef="#ctx0" brushRef="#br0" timeOffset="35597.08">20730 8271 1122 0,'0'0'0'16,"0"0"239"-16,0 0-101 0,0 0-69 15,17 61-34-15,-4-44-8 0,-4 0-18 16,3-2-6-16,-3-1 3 0,3-1-3 15,-6 0-5-15,-3-3-37 16,-3 1-34-16,0-2-43 0,-5-1-73 16,-6 1-73-16,-5-5-123 0,-3 0-181 15</inkml:trace>
  <inkml:trace contextRef="#ctx0" brushRef="#br0" timeOffset="35753.66">20597 8538 935 0,'0'0'0'0,"0"0"227"15,0 0-110-15,0 0-58 0,0 0-27 16,-9 70 2-16,13-57-8 0,6-1-15 16,-1-2-6-16,5 1 0 0,-5-4-5 15,4 1 0-15,-5-5-95 16,3-1-17-16,-2-2-55 0,5 0-26 16,-2-9-51-16,-3 0-134 0</inkml:trace>
  <inkml:trace contextRef="#ctx0" brushRef="#br0" timeOffset="35941.94">20907 8525 722 0,'0'0'0'0,"0"0"298"15,0 0-166-15,0 0-44 0,0 0-19 16,14 65-11-16,-14-45-8 0,1 1 9 16,-1-3-27-16,0-4-22 0,4-3-5 15,1 1-3-15,-1-4-4 0,-1-2-4 16,1-3-62-16,3-3-59 0,2-4-92 15,1-6-132-15,1-3-350 16</inkml:trace>
  <inkml:trace contextRef="#ctx0" brushRef="#br0" timeOffset="36463.06">21865 8525 513 0,'0'0'0'0,"0"0"330"0,0 0-203 16,0 0 0-16,0 0-49 15,0 0-9-15,0 0-2 16,0 0-25-16,0 0-5 0,-42-30 2 0,29 30-7 15,-2 2-5-15,-3 8 7 0,-2 3-14 16,1 2-11-16,3 4 2 0,-2 6 5 16,2 0 0-16,4 3 21 0,5 0-1 15,7 0-14-15,4-2-3 16,11 0-4-16,3-6-8 0,5-2 5 16,4-3-3-16,6-4-2 0,1-3 2 15,-2-5-2-15,5 0-6 0,-9-3 1 16,-1-4-4-16,-6 0-36 0,-2-4-12 15,1 1-19-15,-6 0-39 0,-2-2-41 16,1 1-32-16,-8-3-46 16,2-1-106-16,-2-3-102 0</inkml:trace>
  <inkml:trace contextRef="#ctx0" brushRef="#br0" timeOffset="36632.04">22104 8590 879 0,'0'0'0'0,"0"0"281"15,0 0-171-15,-3 67-28 0,3-41-27 16,0 1-20-16,0 2 3 16,0-4-8-16,5-1-19 0,0-5-7 0,2-2-3 15,-1-5-2-15,-5-5-88 0,5-2-6 16,-3-5-58-16,1-3-77 16,-3-5-18-16,3-3-76 0</inkml:trace>
  <inkml:trace contextRef="#ctx0" brushRef="#br0" timeOffset="36962.82">22143 8727 283 0,'0'0'0'0,"0"0"628"16,0 0-445-16,0 0-61 0,0 0-8 16,69-46-37-16,-48 36-26 15,2 0-23-15,4 1-19 0,-2 0-7 16,-4 3 0-16,-4-3-4 0,-6 3-54 16,-2 4-12-16,-7-4 18 0,-2 2-7 15,0-2-23 1,0 1 23-16,-2-1 1 15,-2-4 35-15,3-2 21 16,-3 1 0-16,4 1 0 0,0 2 3 16,0 5 9-16,0 2 30 0,0 1-3 15,0 0 1-15,0 2 1 0,0 9 11 16,0 7-1-16,0 6 5 0,0 5-3 16,4 5-7-16,-3 2 12 0,5 1 6 15,-5 0-23-15,1-3-8 16,2-5-21-16,1-5-10 0,0-8 1 15,-3-6-6-15,0-5-47 0,0-1-52 16,-2-4-8-16,0-1 11 0,-2-8-74 16,-5-3-134-16,-2-4-160 0</inkml:trace>
  <inkml:trace contextRef="#ctx0" brushRef="#br0" timeOffset="37246.89">21731 8338 923 0,'0'0'0'0,"0"0"336"0,0 0-233 15,0 0-45-15,0 0 21 0,0 0 23 16,65 18-24-16,-22-13 7 0,6-2-24 15,6-2-19-15,2 0 4 16,-2 0-23-16,-6 1-20 0,1 0 4 0,-10-1-6 16,-4 1-2-16,-10 1-80 15,-6 3-19-15,-6 1-64 0,-2 2-111 16,-1-2-78-16,-1 0-262 0</inkml:trace>
  <inkml:trace contextRef="#ctx0" brushRef="#br0" timeOffset="37544.97">22683 8617 905 0,'0'0'0'15,"0"0"379"-15,0 0-273 0,0 0-36 16,0 0-21-16,0 0 0 0,69-1-19 16,-46 0-22-16,1-1-5 0,3 2-2 15,-6 0-2-15,-3 0-97 0,-9 0-61 16,-8 1-60-16,-1 2-87 0,-5 2-211 15</inkml:trace>
  <inkml:trace contextRef="#ctx0" brushRef="#br0" timeOffset="37666.01">22674 8754 866 0,'0'0'0'0,"0"0"269"0,0 0-162 16,0 0-2-16,0 0-65 0,74 12-30 15,-47-18-3-15,-1 0-3 16,4 1-8-16,-3-1-95 0,-1 2-118 15,-5-4-174-15</inkml:trace>
  <inkml:trace contextRef="#ctx0" brushRef="#br0" timeOffset="37969.57">23305 8461 970 0,'0'0'0'0,"0"0"315"15,-62 34-237-15,43-14-22 16,1 5 6-16,6 5-18 0,1 0 9 16,8 2 12-16,3-3-37 0,1-1-14 15,10-3-4-15,3-4-4 0,2-2-1 16,4-4 2-16,1-5-2 0,-2-1-3 15,4-3-4-15,2-6-22 0,1-1-23 16,-3-7-61-16,4-3-38 16,-8-3-52-16,1 1-168 0,-2-7-116 15</inkml:trace>
  <inkml:trace contextRef="#ctx0" brushRef="#br0" timeOffset="38157.58">23569 8458 1099 0,'0'0'0'0,"0"0"213"0,0 0-92 16,-2 81-25-16,4-48-31 0,1 3-11 15,4-2-18-15,-3-2-11 0,5-2-12 16,0-8-12-16,-1 2-2 16,1-7-49-16,-2-7-31 0,-1-4-41 15,1-6-65-15,-2-2-67 0,2-9-104 16</inkml:trace>
  <inkml:trace contextRef="#ctx0" brushRef="#br0" timeOffset="38455.69">23811 8499 774 0,'0'0'0'0,"0"0"364"16,0 0-244-16,0 0-34 0,0 0-35 15,0 0-10-15,-74 73-7 16,49-55-14-16,-3-4-11 0,3 1-2 15,-2-3-2-15,4-4-5 0,4-2 0 16,1 0 8-16,6-5-6 0,3 0 5 16,4-1 17-16,5 0-1 0,0 0 3 15,5 0 10-15,4 1-6 0,2 2-1 16,4 0-5-16,1 1 2 16,4 3 4-1,-1 3-9-15,8-1-11 0,-2 4 0 0,-1-3-8 0,3-1-2 16,-4-1 0-16,-4-1 3 0,-1-2-4 15,0-2-92-15,-8-3-8 0,-1 0-58 16,0 0-46-16,-9-3-45 0,0-7-119 16</inkml:trace>
  <inkml:trace contextRef="#ctx0" brushRef="#br0" timeOffset="38801.75">23167 8238 1099 0,'0'0'0'0,"0"0"362"0,0 0-220 16,0 0-13-16,66-12-52 0,-26 11-14 15,12 1-1-15,13 0-18 0,8 2-11 16,-1 2-14-16,6-3-9 16,-4 2-3-16,-8-2-7 0,-8-1 0 15,-14 2 0-15,-8-1-98 16,-12 5-39-16,-11-1-119 0,-13 4-185 0,0-1-273 15</inkml:trace>
  <inkml:trace contextRef="#ctx0" brushRef="#br0" timeOffset="44969.77">18248 8003 2 0,'0'0'1'0,"0"0"2"16,0 0-1-16,0 0 1 0,0 0-1 15,0 0-1-15,0 0-1 16,0 0 0-16,2-5 0 0,-1 5 0 16,-1 0-2-16,0 0 3 0,0 0-1 15,0 0 0-15,0 0 0 0,0 0 1 16,0 0-1-16,0 0 22 0,0 0-2 15,0 0-3-15,0 0-7 0,0 0-8 16,0 0-1-16,0 0 3 16,0 0-3-16,0 0-2 0,0 0-3 15,-1 0 3-15,1 0-23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2-18T17:04:39.7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20477 9878 237 0,'0'0'0'0,"0"0"519"0,0 0-383 15,0 0-5-15,0 0-15 0,0 0-21 16,0 0-23-16,0 0-22 15,-20 8-15-15,24-2-4 0,5 5-7 16,-2 0 3-16,2 3-5 0,-2-2-15 16,-2 1-7-16,6-4 0 0,-4 2 7 15,5-6-56-15,-1 1-34 0,5-6-65 16,-1-1-164-16,1-11-103 0</inkml:trace>
  <inkml:trace contextRef="#ctx0" brushRef="#br0" timeOffset="157.12">20809 9821 1143 0,'0'0'0'0,"0"0"147"0,0 0-74 16,0 0-40-16,0 0-31 0,2 65-4 16,7-55-54-16,-4 1-35 0,-3 0-111 15,3-1-80-15,-5 0-145 16</inkml:trace>
  <inkml:trace contextRef="#ctx0" brushRef="#br0" timeOffset="313.68">20728 10092 790 0,'0'0'0'0,"0"0"332"0,0 0-223 16,0 0-11-16,0 0-39 0,0 0-19 15,0 0-20-15,0 0-6 16,64 34-12-16,-54-32-4 0,-1-1-44 15,0-1-57-15,-4 0-121 0,2-5-121 16</inkml:trace>
  <inkml:trace contextRef="#ctx0" brushRef="#br0" timeOffset="817.23">21457 9731 887 0,'0'0'0'0,"0"0"221"16,0 0-152-16,0 0-23 0,0 0 23 16,60 1 3-16,-27-2-12 0,6-1 4 15,7-1-8-15,0-1-14 0,2 0-5 16,-7 2-12-16,-8 2-18 16,-6-1-7-16,-8 1 0 0,-3 3 7 15,-9 1-10-15,-1 0 6 0,-3-2-3 16,-3-1-47-16,0 2-7 0,-9 0-26 15,1 5-46-15,-8 0-22 0,-4-1-112 16,-5-1-104-16</inkml:trace>
  <inkml:trace contextRef="#ctx0" brushRef="#br0" timeOffset="1005.15">21517 9839 794 0,'0'0'0'0,"0"0"205"15,0 0-90-15,-32 75-49 0,21-46-21 16,-1 3-6-16,-4 1-14 16,5 2-8-16,-1-2-6 0,1-3-9 0,-1-8-4 15,3-6-41-15,7-4-29 0,2-7-62 16,2-5-37-16,5 0-58 0,-1-15-197 16</inkml:trace>
  <inkml:trace contextRef="#ctx0" brushRef="#br0" timeOffset="1224.9">21582 9835 611 0,'0'0'0'0,"0"0"353"0,0 0-202 16,29 77-50-16,-24-47-4 0,0 2-31 16,4 1-16-16,-4-1-12 0,-1 0-16 15,-1-2-18 1,5-7-4-16,-7-1 0 0,1-7-60 0,0-5 0 0,-2-2 21 15,-4-4-19-15,-6-4-35 16,-1-7-46-16,0-1-43 0,-6-7 3 16,3 0 38-16,-4-2-17 0,-3-3-36 15,1 1 31-15</inkml:trace>
  <inkml:trace contextRef="#ctx0" brushRef="#br0" timeOffset="1366.43">21497 10051 25 0,'-12'-7'221'0,"7"3"37"16,3 1-73-16,2 3-24 0,3-1-72 0,10 0-32 15,5-2 49-15,6-1-27 16,8 0-15-16,2-6-7 0,5 3-14 15,0-5-23-15,-1 4-10 0,-2-1-9 16,-10 4-2-16,-4-2-128 0,-8 1 8 16,-2 1-97-16,-5-3 19 0,0 3-39 15,-7-6-175 1</inkml:trace>
  <inkml:trace contextRef="#ctx0" brushRef="#br0" timeOffset="1522.94">21842 9861 686 0,'0'0'0'0,"0"0"270"0,0 0-158 15,0 0-39-15,-3 69-19 0,3-43-6 16,0-1-3 0,0 2-6-16,0 0-15 0,0 1-17 0,3-5-8 15,-1-1 2-15,3-4-2 0,-1-7-185 16,-4-2 44-16,2-5-9 0,-2-4-40 16,0-3-3-16,0-7-146 0</inkml:trace>
  <inkml:trace contextRef="#ctx0" brushRef="#br0" timeOffset="1899.58">21871 9899 612 0,'0'0'0'0,"0"0"305"15,0 0-175-15,77-24-42 0,-50 23-37 16,0 1-8-16,-3 0-8 16,-4 7-10-16,-8 1-12 0,-3 3-2 15,-4-1-6-15,-5 4 2 16,0 0 12-16,-9 2-4 0,-3-1 3 0,-7 1 3 15,1 0-12-15,-2-4-4 0,1 3 20 16,5-8 0-16,1 2 6 16,5-3-1-16,4-5-14 0,4-1-11 15,0 0 0-15,9-4-10 0,2 1-15 16,4-4 30-16,7 1-7 0,-6 3-6 16,7 0 6-16,-2 3-2 0,2 0-6 15,0 6 10-15,-6 5-3 0,-2 1-3 16,-3 3 2-16,-7 2 9 0,-5 0-5 15,0 0 13-15,-9 0 3 0,-6 1 20 16,-5-2 0-16,-5-1-15 16,-3-2-16-16,-4-4 4 0,2 2-12 15,4-6-4 1,4-3 4-16,5 0 0 0,3-2-31 0,10 0-9 0,4-5-38 16,0-8-62-16,11 1-23 0,3-6-128 15,7-2-397-15</inkml:trace>
  <inkml:trace contextRef="#ctx0" brushRef="#br0" timeOffset="2182.28">22329 9907 948 0,'0'0'0'0,"0"0"356"0,0 0-285 16,0 0 31-16,0 0-41 0,60 6-34 16,-35-6-17-16,5 0 1 0,-5 0-10 15,-6 0-2 1,-3 2-82-16,-7 2-23 0,-4 1-52 0,-5 0-57 15,-2 1-106-15,-10 1-320 0</inkml:trace>
  <inkml:trace contextRef="#ctx0" brushRef="#br0" timeOffset="2338.92">22276 10081 657 0,'0'0'0'0,"0"0"296"16,0 0-201-16,0 0 10 0,60 1-25 15,-34-8-45-15,6 1-24 0,-3 2-8 16,-6 1 3-16,-2 2-12 0,-7-3-121 16,-2 2-54-16,2 2-95 0,-3-1-126 15</inkml:trace>
  <inkml:trace contextRef="#ctx0" brushRef="#br0" timeOffset="2574.6">22799 9793 1065 0,'0'0'0'0,"0"0"290"0,0 0-173 16,0 0-23-16,0 0-58 0,0 0-1 16,-42 75 1-16,28-43 1 0,1 1-10 15,1 3-14-15,0 0-9 0,-3-6 4 16,10-2-9-16,0-6-21 15,5-5-42-15,0-4-41 0,0-10-51 16,3-2 13-16,-1-1-48 0,3-11-111 16,1-5-65-16</inkml:trace>
  <inkml:trace contextRef="#ctx0" brushRef="#br0" timeOffset="2763.22">22792 9811 583 0,'0'0'0'0,"0"0"338"0,0 0-217 15,0 0-23-15,75 42-31 0,-60-22 2 16,1 1-7-16,0 4-18 0,-3 0-14 16,-3 2-19-16,-4-4-4 0,-5-2-4 15,-1-4-6-15,-10 0-68 16,-6-4 2-16,0-7-51 0,-7 0-61 16,3-4-24-16,-3 0-18 0,4-2-58 15</inkml:trace>
  <inkml:trace contextRef="#ctx0" brushRef="#br0" timeOffset="2888.74">22744 10024 394 0,'0'0'0'16,"0"0"338"-16,0 0-207 0,0 0-12 16,75-31-29-16,-47 23-24 0,4-1-17 15,-2 0-12-15,2 2-25 0,-6 0-10 16,-1 1-4-16,-5 1-72 0,-5-4-80 16,-2 1-6-16,-4 1-43 0,-4-4-150 15</inkml:trace>
  <inkml:trace contextRef="#ctx0" brushRef="#br0" timeOffset="3061.09">23082 9812 556 0,'0'0'0'16,"0"0"366"-16,0 0-236 0,0 0-21 15,0 0-13-15,6 71-25 16,-6-46-22-16,1 6-5 0,3 2-1 16,-1-2-15-16,3-2-18 0,-1 0-4 15,0-7-10-15,1-5-59 0,-1-4-5 16,-5-6-22-16,2-6-41 0,-2-1-23 15,0-5 7-15,0-9-76 16,2-2-42-16,-4-3-98 0</inkml:trace>
  <inkml:trace contextRef="#ctx0" brushRef="#br0" timeOffset="3280.79">23173 9856 436 0,'0'0'0'0,"0"0"330"15,0 0-189-15,65-17-38 16,-47 17-4-16,-2 5-42 0,-2 4-4 0,-4 3 9 15,-3 2-6-15,-1 3-6 16,-4 1 1-16,-2 5-7 0,-6 0-1 16,-1 0 10-16,-5 4-6 0,-8-2-13 15,4 0-3-15,-3-5-12 0,-1-6-10 16,3-3-7-16,3-4 3 0,1-3-10 16,6-4-94-16,2-3 5 15,3-8-53-15,-3-4-68 0,5 2-102 16,0-1-160-16</inkml:trace>
  <inkml:trace contextRef="#ctx0" brushRef="#br0" timeOffset="3562.74">22729 9637 908 0,'0'0'0'16,"0"0"293"-16,0 0-188 0,0 0 14 16,72 8 2-16,-28-8-42 0,9 1-9 15,6-1-1-15,3 0-16 0,0-1-12 16,-8-1-14-16,-8 1-14 0,-12 1-9 16,-11 0-7-16,-9 1 6 0,-5 1-2 15,-4 2-2-15,-5 0-18 16,0 1-28-16,0 1-66 0,-5 1-50 15,0-2-101-15,-1-3-331 16</inkml:trace>
  <inkml:trace contextRef="#ctx0" brushRef="#br0" timeOffset="4002.25">23684 9757 933 0,'0'0'0'0,"0"0"166"16,0 0-61-16,-11 76-26 0,11-43-31 15,-3 4-11-15,1-1-6 0,0 0-5 16,2-1-15-16,0-5-7 0,0-4-5 16,0-7-18-16,2-5-36 0,1-7-53 15,3-6-7-15,1-5-66 16,-2-9-91-16,2-6-105 0</inkml:trace>
  <inkml:trace contextRef="#ctx0" brushRef="#br0" timeOffset="4284.92">23733 9716 561 0,'0'0'0'0,"0"0"341"0,59-21-209 15,-35 19-29-15,-1-1-24 0,-1 3-28 16,-5 0-16-16,-4-1 2 0,-4 1-10 16,-1 0-10-16,-6 4-7 15,-2-2 1-15,2 4 8 0,-2 1 8 16,0 2 4-16,0 5-4 0,0-1-9 15,-2 5-5-15,0 3-2 0,2 4-2 16,0 4 3-16,0 1 0 0,0 0-10 16,-5 1 0-16,3-3 1 0,1-2-4 15,1-3-2-15,0-7-21 16,0-4-22-16,-2-1-4 0,-2-6-7 16,-1-5-36-1,-4 0-35-15,0-3-90 0,-5-6-98 0,2 0-116 0</inkml:trace>
  <inkml:trace contextRef="#ctx0" brushRef="#br0" timeOffset="4441.6">23703 9840 775 0,'0'0'0'0,"0"0"266"0,69-10-136 16,-42 9-45-16,-1 1-34 0,-1 0-40 15,-6 2-8-15,-10 2-6 16,-2 1-60-16,-3 5-20 0,-4 0-64 15,-11 1-2-15,-5 0-31 0,-7-3-149 16</inkml:trace>
  <inkml:trace contextRef="#ctx0" brushRef="#br0" timeOffset="4583.28">23673 9965 537 0,'0'0'0'15,"0"0"246"-15,69-2-147 0,-44-1-31 16,0 1-12-16,-6 2-27 0,-5-1-19 15,-3 5-9-15,-4 4-2 16,-7 1-59-16,0-3-56 0,-12 3-40 0,-4-1-124 16</inkml:trace>
  <inkml:trace contextRef="#ctx0" brushRef="#br0" timeOffset="4802.96">23528 10156 784 0,'0'0'0'15,"0"0"264"-15,0 0-137 16,0 0-13-16,87 7-30 0,-45-7 13 16,8 0-12-16,-1 0-2 0,-1 0 1 15,-2-1-37-15,-12 2-27 0,-6 1-15 16,-5 0-1-16,-7-2-2 0,0 0-4 16,-6 0-13-1,1 0-36-15,-4-6-37 0,-2 1-36 0,6 0-57 16,-2 0-181-16,3-2-260 0</inkml:trace>
  <inkml:trace contextRef="#ctx0" brushRef="#br0" timeOffset="5305.62">24451 9794 110 0,'0'0'0'0,"0"0"142"16,0 0-91-16,0 0 17 0,0 0 8 15,52-68-152-15,-47 61 152 0,-3 1 172 16,-2 4-119-16,0 2 33 0,0 0-28 15,-7 0-62-15,-2 6-11 0,-3 6-17 16,1 3-1-16,-5 6 5 16,4 6-3-16,1 2-15 0,4 1-11 15,3 1-12-15,3-3-3 0,1 0-2 16,7-6 0-16,3-4-3 0,6-3-1 16,2-2-3-1,1-7-24-15,1-3-24 0,-2-3-4 0,-3-1-23 0,0-8-63 16,-3-2-59-16,-1-2-91 0,-1-2-280 15</inkml:trace>
  <inkml:trace contextRef="#ctx0" brushRef="#br0" timeOffset="5510.32">24736 9733 941 0,'0'0'0'15,"0"0"346"-15,-10 70-240 16,6-33-27-16,-1 4-22 0,1 2-10 15,1-4-6-15,1 0-18 0,2-6-16 16,0-4-4-16,0-9-6 0,0-6-63 16,3-4-3-16,1-7-39 0,3-3-1 15,-7-6-43-15,2-10-54 0,0-1-34 16,-2-5-50-16,0 0-52 16,0-3 277-16</inkml:trace>
  <inkml:trace contextRef="#ctx0" brushRef="#br0" timeOffset="5808.78">24722 9931 234 0,'0'0'0'16,"0"0"380"-16,0 0-241 0,0 0 15 15,0 0-52 1,0 0-6-16,78-37-16 16,-52 32-16-16,1 0-9 0,1 2-20 15,-3-2-26-15,-5 3-5 0,-5-1-4 16,-4 1 0-16,-6-4-66 16,1 1-18-16,-5 0 4 0,-1-5-6 15,0 2-3-15,0-5 24 0,-1 1 23 16,-1-1 27-16,-2-2 15 0,4 6 0 15,-1 1 59-15,1 7 12 0,0 0 27 16,0 1 8-16,0 2-35 16,0 9-23-16,0 3-3 0,0 8 4 15,0 2-4-15,0 6-4 0,1 1-1 16,-1 0-4-16,0-1-6 0,2-2-18 16,0-1-6-16,0-4-7 0,1-4-18 15,-3-6-24-15,0-6-26 0,-5-2-10 16,-2-5-31-16,-4 0-56 15,1-4-25-15,-5-5-41 0,1-3-259 16</inkml:trace>
  <inkml:trace contextRef="#ctx0" brushRef="#br0" timeOffset="6076.08">24432 9533 840 0,'0'0'0'0,"0"0"219"0,0 0-132 16,0 0-19-16,0 0 18 0,58-11-7 16,-26 11 16-16,5-1 9 0,8 1-33 15,1 0-26-15,-2 5-17 0,-4 2-17 16,-1 0-3-16,-9 2-8 15,-3-1 0-15,-6 2 0 0,-3-2-91 16,-4 2-14-16,0-5-56 0,-7 0-141 16,2-3-173-16</inkml:trace>
  <inkml:trace contextRef="#ctx0" brushRef="#br0" timeOffset="6390.03">25331 9840 922 0,'0'0'0'0,"0"0"228"16,0 0-161-16,0 0-5 0,0 0-6 15,0 0-18-15,86 16-16 0,-52-16-11 16,-1 1-6-16,-1 2 0 0,-9-2-10 16,-7 5-157-16,-10 0-7 0,-5-3-143 15,-2 5-98-15</inkml:trace>
  <inkml:trace contextRef="#ctx0" brushRef="#br0" timeOffset="6531.15">25308 10032 698 0,'0'0'0'0,"0"0"358"0,0 0-279 16,0 0 32-16,74-4-55 0,-39 0-37 16,4-5-13-16,-2 5-4 15,-3 1 1-15,-2-4-6 0,-6 2-246 16,-4-1-82-16</inkml:trace>
  <inkml:trace contextRef="#ctx0" brushRef="#br0" timeOffset="6782.85">25982 9729 1022 0,'0'0'0'0,"0"0"238"0,0 0-124 15,0 0-34-15,-77 27-23 0,56-5-10 16,0 5-14-16,0 3-3 16,1 2 5-16,6 2-9 0,0-3-12 15,10 2-12-15,4-4 0 0,6-6 0 16,8-2-4-16,4-4-50 0,5-1 1 16,3-5-28-16,1-3-11 15,-4-5-21-15,0-3-77 0,-6-1-47 16,-1-6-80-16</inkml:trace>
  <inkml:trace contextRef="#ctx0" brushRef="#br0" timeOffset="6986.57">26128 9812 865 0,'0'0'0'15,"0"0"248"-15,0 0-171 0,0 0 41 16,0 61-58-16,0-32-21 0,-5-2-6 15,3 4-2-15,-1-5-4 0,-1 0-20 16,2-2-5-16,2-5 0 16,0-3-4-16,0-5-151 15,4-6 15-15,-2-5-125 0,3-2-63 0,6-9-253 16</inkml:trace>
  <inkml:trace contextRef="#ctx0" brushRef="#br0" timeOffset="7284.91">26307 9885 788 0,'0'0'0'0,"0"0"286"16,0 0-168-16,0 0-14 0,0 0-46 15,0 0-17-15,-73 69-10 0,54-61 0 16,0 3-2-16,-1-5-10 0,1-1-5 16,6 0 1-16,6-1 1 15,-2-3 6-15,9 0-3 0,-1-1-14 16,1 1-2-16,5 2 8 0,0-1-1 15,9 2 6-15,1-1 7 0,2 1 5 16,3-2 5-16,3 4-3 0,1-1-15 16,1-1-7-16,2 3-1 0,-3-1-9 15,-1 1 3-15,-7-1-2 16,-5 0-55-16,-4-3 7 0,-5-2-23 16,-2-1-47-16,-2 0 13 15,-7-4-48-15,-1-4-126 0,-3-1-44 0,-1-4-290 16</inkml:trace>
  <inkml:trace contextRef="#ctx0" brushRef="#br0" timeOffset="7505.35">25867 9531 1127 0,'0'0'0'0,"0"0"292"0,0 0-164 15,0 0-26-15,77-34 0 0,-31 29-13 16,7 3-34-16,4 2-4 0,1 0-11 16,1 11-26-1,-4-2-8-15,-13 1-8 0,-7 2-8 0,-10-2-16 0,-11 1-47 16,-8 1-31-16,-6-2-73 0,-4 0-147 16,-6-8-215-16</inkml:trace>
  <inkml:trace contextRef="#ctx0" brushRef="#br0" timeOffset="8197.04">20480 10930 1183 0,'0'0'0'0,"0"0"207"0,0 0-131 16,0 0-11-16,0 0-40 0,0 0-12 16,0 0-10-16,69 67-2 0,-60-57 5 15,0 0-12-15,-6 1-99 16,-3 0 26-16,-3 3-64 0,-9 0-68 15,-6-2-129-15</inkml:trace>
  <inkml:trace contextRef="#ctx0" brushRef="#br0" timeOffset="8338.07">20291 11221 959 0,'0'0'0'0,"0"0"290"0,0 0-192 0,0 0-33 0,0 0-36 16,74 46-19-16,-51-39-1 0,-3-1-11 15,-4 0-10-15,1 0-63 0,-1-2-92 16,-2-1-65-16,-5-3-101 16</inkml:trace>
  <inkml:trace contextRef="#ctx0" brushRef="#br0" timeOffset="8510.95">20705 11181 855 0,'0'0'0'0,"0"0"271"0,0 0-166 16,26 67-8-16,-24-46-13 0,-2-2-15 16,0 2-4-1,0-4-25-15,0-4-29 16,4-5-5-16,1-3-12 0,0-3-57 16,1-2-73-16,8-7-137 0,0-6-223 15</inkml:trace>
  <inkml:trace contextRef="#ctx0" brushRef="#br0" timeOffset="9295.81">21627 10976 318 0,'0'0'0'0,"0"0"620"16,0 0-471-16,0 0-69 15,0 0-12-15,0 0-15 0,0 0-22 16,-62 55-1-16,49-35-8 0,-3 0-5 16,-1-2 3-16,1 0-9 0,-2-4-1 15,7 0 16-15,1-6 10 0,3-4-2 16,1 0 5-16,1-4-6 15,5 0-12-15,0 0-3 0,2 0-19 16,10 0-1-16,1-1 4 0,4-3 10 16,5-3-11-16,1 3 5 0,0 0-9 15,1 1 2-15,3 3 2 0,-2 0 0 16,-1 0-3-16,-4 7 4 0,-1-4-4 16,-3 0 0-16,-7-1 4 0,-4-2-1 15,-1 0-2-15,-4 0 2 16,0 0 4-16,0 0-5 0,0-2 27 15,-2-6-19-15,-3-2-6 0,-2-3 7 16,-2-3-11-16,-2 0 1 0,-5-1 2 16,6-3 0-16,-4 3-3 0,-2 3 4 15,3 3-4-15,1 4-2 0,3 2 7 16,4 4-6-16,3 0-12 16,2 1-7-16,0 0-33 0,0 0-9 15,7 0-11-15,2 4-1 0,3-1-32 16,1-1-28-16,3 0-134 0,0-2-32 15,-2 0-270-15</inkml:trace>
  <inkml:trace contextRef="#ctx0" brushRef="#br0" timeOffset="9532.15">22003 10894 939 0,'0'0'0'0,"0"0"303"15,0 0-193-15,-17 60-38 16,8-34-14-16,-2 4-8 0,-3 3 10 16,3 4-6-16,-3 2-20 0,-2-2-11 15,7-1-16-15,-5-6-4 0,4-3 4 16,1-6-10-16,5-9-25 0,1-2-32 16,3-10-56-16,0 0-13 0,0-11-27 15,3-6-148-15,1-4-59 16,1-5-161-16</inkml:trace>
  <inkml:trace contextRef="#ctx0" brushRef="#br0" timeOffset="9846.19">21993 10924 691 0,'0'0'0'0,"0"0"256"0,0 0-113 16,63 30-53-16,-43-11 1 0,1 2-15 15,-2 0-30-15,-3 2 2 0,-3 0-22 16,-3 0-19-16,-3-5 0 15,-5 1-7-15,-2-2 0 0,-2-2 0 0,-8-1-56 16,-4-5-8-16,-4-2-40 0,-1 0-73 16,-4-5-14-16,0-2 2 15,1 0-49-15,-2-7-16 0,4-5 120 16,2-1 80-16,8 4 44 0,-1 1 20 16,9 2 296-16,1 4-16 0,1-5-112 15,3 4-32-15,11-5-36 0,2-1-23 16,6 3-23-16,2-2-16 0,8 4-12 15,0-2-8-15,2 1-13 16,1-1-2-16,-5 4-16 0,-2-2-24 16,-5 1-57-16,-7 0-110 0,-3-3-50 15,-6 2-102-15</inkml:trace>
  <inkml:trace contextRef="#ctx0" brushRef="#br0" timeOffset="10018.54">22325 10943 774 0,'0'0'0'0,"0"0"203"16,0 0-90-16,0 0-16 0,11 77-34 16,-6-48-25-16,-3 0-4 15,0-3-10-15,1-1-16 0,-1-4-2 16,0-3-11-16,0-1-46 0,-1-5-33 16,1-4-78-16,-2-6-40 0,0-5-75 15</inkml:trace>
  <inkml:trace contextRef="#ctx0" brushRef="#br0" timeOffset="10426.94">22364 10917 746 0,'0'0'0'16,"0"0"308"-16,76-11-175 0,-44 11-42 16,0 0-19-16,0 4-42 0,-8 4-21 15,-4 2 3-15,-6-2-10 16,-7 4 0-16,-5 1 7 15,-2 2 0-15,-11 3 6 0,-3 0 6 0,-9 1-9 16,-2-3-6-16,1-1 3 0,-1-4-4 16,5-1 7-16,5-6 9 0,2-1-6 15,10-3-6-15,3 0 1 0,0 0-10 16,1-1 0-16,6-3-2 16,4 2 2-16,3-5 0 0,-5 4 7 15,5 1-7-15,2 0 0 0,0 2 5 16,2 0-6-16,-2 7 0 0,5 6 2 15,-2 2 3-15,-5 2-4 0,-1 0 0 16,-11 1 7-16,-2-1-7 16,-4 2 14-16,-8-1 2 0,-4 0 6 15,-5 0 9-15,-4-4-12 0,-7-2-11 16,7-4 2 0,-3-3-11-16,3-3 0 0,6-2-9 0,1-1-45 0,6-6-19 15,3-2-36-15,5-3-41 0,4 2-61 16,4-2-107-16,8-2-285 15</inkml:trace>
  <inkml:trace contextRef="#ctx0" brushRef="#br0" timeOffset="10788.05">22957 10973 242 0,'0'0'0'0,"0"0"301"16,0 0-196-16,0 0-7 0,0 0 5 15,0 0-4-15,0 0-11 16,0 0-11-16,0 0-10 0,-20-42-9 16,8 43-1-16,0 4-7 0,-3 2-14 15,3 3-3-15,-2 1-11 0,1 3-3 16,-1 3 14-1,0 1-2-15,-2 1-9 0,4 5 7 0,3 0 1 0,2 0-1 16,3 3 4-16,4-4-5 16,6-2-10-16,6 1 1 0,8-3-7 15,10-3-3-15,1-3 1 0,8-4-7 16,4-6-2-16,-6-3 7 0,-3 0-16 16,-6-4-49-16,-7-4-13 0,-3-4-76 15,-4-1-12-15,-3 0-89 0,-3 2-240 16,-6 0-110-16</inkml:trace>
  <inkml:trace contextRef="#ctx0" brushRef="#br0" timeOffset="11416.8">23417 11036 855 0,'0'0'0'0,"0"0"365"0,0 0-208 16,0 0-62-16,69 0-27 16,-46-1-37-16,-2 1-24 0,-2 0 0 15,-1 0-9-15,-6 0-11 0,-1 2-41 32,-6-1-40-32,-1 4-1 0,-4-1-42 0,0 0-100 0,-13 1-35 0,-2 0-149 31</inkml:trace>
  <inkml:trace contextRef="#ctx0" brushRef="#br0" timeOffset="11574.01">23394 11179 744 0,'0'0'0'0,"0"0"355"16,0 0-234-16,0 0-16 0,0 0-45 16,0 0-4-16,72 13-1 15,-42-12-20-15,-1-1-10 0,-1 0-21 16,0 0-3-16,-7 0-2 0,1 3-117 15,-3-2-2-15,-3-1-86 0,-2 0-210 16,0 0-271-16</inkml:trace>
  <inkml:trace contextRef="#ctx0" brushRef="#br0" timeOffset="12123.58">24198 10999 767 0,'0'0'0'0,"0"0"355"0,0 0-253 16,0 0 2-16,0 0-48 0,0 0-38 15,0 0-1-15,0 0 6 0,-38 44 7 16,22-26-4-16,2 1-11 0,-4 2-6 15,0-3 7-15,-1 1 0 16,1-1-2-16,6-6 5 0,-6 0 3 16,9-2 0-16,2-4 4 0,3-4-7 15,4-2-9-15,0 0-4 0,0 0-8 16,0 0 0-16,8 0 4 0,2 0 2 16,3-1 0-16,1-3 2 0,2 2-6 15,1 0 0-15,3-2 4 16,-1 4-5-16,2 0 1 0,1-2 0 15,1 1 2-15,0 0-3 0,1 0 2 16,-2 0 0-16,2 0 0 0,-2-2 1 16,-1 0-4-16,-5 2 3 0,-4-3 3 15,-5 1-7-15,-1-1 3 16,-5 2 0-16,5 1 0 0,-6 0 1 16,0 0 7-16,0-5-1 0,-9-1-2 15,2-3 2-15,-4 1-5 0,0-6 0 16,-3 1 3-16,0-5-8 0,-5-3 5 15,1 0-1-15,0-1-2 16,2 4 0-16,6 4 1 0,1 1 0 16,2 4-3-16,5 6-15 0,0 0-31 15,2 2-33-15,0 2-51 0,6-1-22 16,1-1-19-16,2 2-103 0,-1 0-260 16</inkml:trace>
  <inkml:trace contextRef="#ctx0" brushRef="#br0" timeOffset="12557.65">24639 10847 877 0,'0'0'0'0,"0"0"281"0,0 0-176 16,0 0-23-16,0 0-43 0,-32 74 5 15,20-45 5-15,-2 6-19 0,-1 1-5 16,-1 0-9-16,1-1-10 0,-1-2-1 16,2-5-5-16,3-6 0 0,2-5 0 15,4-5-63-15,5-5 4 16,0-6-18-16,0-1-61 0,10-8-32 15,-3-7-38-15,4-3-126 0,1-3-169 16</inkml:trace>
  <inkml:trace contextRef="#ctx0" brushRef="#br0" timeOffset="12736.28">24644 10925 444 0,'0'0'0'0,"0"0"493"15,0 0-342-15,0 0-42 0,0 0-9 16,71 64-36-16,-57-39-16 0,2 2 3 15,-5-1-18-15,-4 1-14 0,0-3-12 16,-7 0-3-16,0-4-4 16,0-2 0-16,-9-2-110 0,-3-5 34 15,-3-6-64-15,1-3-78 0,-9-2-43 16,4-2-183-16</inkml:trace>
  <inkml:trace contextRef="#ctx0" brushRef="#br0" timeOffset="12862.03">24600 11110 591 0,'0'0'0'16,"0"0"247"-16,0 0-106 0,81-14-44 16,-54 11-25-16,5 2-33 0,-6-1-30 15,3 1-7-15,-5-1-4 0,-4 1-227 16,-2-2-70-16</inkml:trace>
  <inkml:trace contextRef="#ctx0" brushRef="#br0" timeOffset="13128.54">25074 10933 821 0,'0'0'0'0,"0"0"262"16,0 0-154-16,0 0-35 0,0 0-31 16,-62 31-15-16,46-17-14 0,4 4 4 15,-1-2 3-15,3 4 0 0,3 1 2 16,-2 0 12-16,7-1 3 0,2 0-11 15,4-2-4-15,6-2-9 16,8-2-1-16,0-4-3 16,6-2-3-16,3-3-4 0,3-4-4 0,4-1-89 15,-6 0 3-15,2-4-54 0,-5-3-70 16,-4 0-74-16,-5-1-222 0</inkml:trace>
  <inkml:trace contextRef="#ctx0" brushRef="#br0" timeOffset="13359.52">25361 10943 832 0,'0'0'0'0,"0"0"256"0,0 0-169 15,0 0 20-15,0 69-60 0,0-44-16 16,1 2 4-16,-1 1 4 0,4 1-11 15,-1 0-17-15,-1-3-7 0,2-1-3 16,-1-7-2-16,-1-6-48 16,0-2-2-16,-2-5-36 0,0-5-19 15,0 0-71-15,0-8-92 0,0-2-88 16</inkml:trace>
  <inkml:trace contextRef="#ctx0" brushRef="#br0" timeOffset="13615.69">25362 10937 570 0,'0'0'0'16,"0"0"268"-16,0 0-132 0,0 0-7 15,76-34-65-15,-53 32 2 0,4 1 22 16,0 2-19-16,-4 6-6 0,0 3-6 16,0 7-21-16,-4-2-11 0,-3 6 14 15,0 1-1-15,-6-3-11 16,-1 4-2-16,-3-1-3 0,-6 2 1 15,0-1-2-15,-7-1-5 0,-11-1-2 16,-3-1-2 0,-2-1-6-16,-6-2-6 0,3-6 0 0,3-6-128 0,-2 2-25 15,6 0-104-15,6-6-138 16,-1 4-415-16</inkml:trace>
  <inkml:trace contextRef="#ctx0" brushRef="#br0" timeOffset="14871.5">25897 10981 601 0,'0'0'0'0,"0"0"482"16,0 0-345-16,0 0-31 0,0 0-33 31,0 0-17-31,0 0 2 0,62-7 1 15,-41 4-17-15,2-1-18 0,3 4-15 16,-4 0-3-16,-3 0-5 0,-5 0 0 16,-1 0-2-16,-8 0-47 0,-2 0-28 15,-1 0-14-15,-2 4-4 16,-2 0-42-16,-6 1-22 0,-5 1-101 0,3 1-96 16,-8-1-83-16</inkml:trace>
  <inkml:trace contextRef="#ctx0" brushRef="#br0" timeOffset="15389.99">25893 11098 198 0,'0'0'0'0,"0"0"56"16,0 0-49-16,0 0 142 0,0 0-76 15,0 0-11-15,0 0 8 16,0 0-21-16,0 0-8 0,-9 1 6 16,9-1 2-16,0 0 6 0,0 0 11 15,0 0-10-15,0 0 7 0,0 0 7 16,0 0-16-16,0 0-13 0,0 0 10 16,0 0-10-16,0 0-8 0,0 0 3 15,0 0-9-15,0 0-3 16,0 0 2-16,0 0-1 0,0 0-1 15,0 0 4-15,0 0-4 0,0 0-2 16,0 0 6-16,0 0-7 0,0 0-2 16,0 0 1-16,0 0-7 0,0 0-3 15,0 0 0-15,0 0 3 16,0 0-5-16,0 0 3 0,0 0-1 16,0 0-4-16,0 0 7 0,0 0 4 15,2 0-2-15,0 0 0 0,3 0-2 16,-3 0-6-16,3 0-2 0,-1 0 2 15,1 0-7-15,2 0 0 16,4 0 3-16,3-1-4 0,-2 1 1 16,6 0 0-16,3-2 3 0,4 0-2 15,-2 0 1-15,2-1-3 0,3-1-3 16,-3 3-42-16,-2 0-39 0,2 1-62 16,-6 0-53-16,-5 2-80 0,0 0-251 15</inkml:trace>
  <inkml:trace contextRef="#ctx0" brushRef="#br0" timeOffset="16017.48">27114 10835 296 0,'0'0'0'0,"0"0"710"15,0 0-560-15,0 0-25 0,0 0-24 16,0 0-49-16,0 0-13 0,0 0 8 15,-53 59-8-15,37-31-5 0,0 1-15 16,0 1-14-16,2 0-5 16,-1-2 0-16,3-1 4 0,9-4-4 15,-1-5-3-15,4-4-37 0,0-5-19 16,0-2-27-16,2-6-2 0,1-1-38 16,4-6-48-16,4-6-23 0,-2-4-61 15,1-2-249-15</inkml:trace>
  <inkml:trace contextRef="#ctx0" brushRef="#br0" timeOffset="16347.87">27140 10842 537 0,'0'0'0'0,"0"0"548"15,0 0-367-15,0 0-65 0,0 0-55 16,64 1-8-16,-48 17 11 0,-2 6-22 16,-3 5-7-16,1-1-7 15,-9 2-18-15,1-1-7 0,0-1 3 16,-4-3-6-16,-2-1 0 0,-4-3-79 15,-4 0 21-15,-3-4-11 0,-4-7-15 16,-4-2-29-16,-1-6-44 0,-1 1-100 16,0-3 45-16,2-4-18 0,2-5-12 15,4-3 118-15,5-2 65 16,5 3 59-16,1-2 175 0,4 5 12 16,0-2 66-16,9-1-104 0,0 4 3 15,8-3-4-15,1 0-74 16,5 1-27-16,4-2 12 0,-3 1-24 0,8 1-21 15,-7 1-7-15,9 0-7 0,-10 0 0 16,-2 3-96-16,-5-2-18 16,-1 1-54-16,-7-1-53 0,0-4-21 15,-4 1-63-15,-3-3 174 0</inkml:trace>
  <inkml:trace contextRef="#ctx0" brushRef="#br0" timeOffset="16505.57">27393 10875 109 0,'0'0'107'16,"0"0"54"-16,0 0 65 0,0 0-70 15,0 0 6-15,0 0 20 0,0 0-80 16,0 0-38-16,0 0-14 0,12 17-7 15,-12 12-4-15,0 0 4 16,0 2-24-16,0 0-10 0,0-5-2 16,0-3-6-16,4-1-2 0,-2-8-91 15,-2-4 3 1,0-5-24-16,0-5-90 0,0-5-19 0,0-4-99 0,0-4-67 16,-2-4 337-16</inkml:trace>
  <inkml:trace contextRef="#ctx0" brushRef="#br0" timeOffset="16898.11">27437 10864 634 0,'0'0'0'16,"0"0"287"-16,0 0-121 0,68-13-73 0,-44 13-17 15,-1 0-4-15,2 3-41 16,-4 4-18-16,-5 1-3 0,-2-1-7 16,-12 3-2-16,-2-2 3 0,0 3-4 15,-9 1 0-15,-7 1 0 0,-3-1 6 16,-2 0-7-16,-1-2 2 0,5-1-1 15,-1-3 0-15,6-2 0 0,6-1 3 16,5-2-4-16,1-1 1 16,1 0-1-16,6 0-21 0,9 0 25 15,2 0-2-15,-2 0-2 0,0 2 2 16,0 1 9-16,-2 4 1 0,4 4 5 16,-4 2-4-16,-4 1-3 0,-1 2 13 15,-3-2-5 1,-6 0-4-16,0 2 8 0,-4-3 8 0,-12 0 4 15,-2 2 2-15,-3-3-19 0,-4 2-12 16,-3-4 1-16,3-2-5 0,4-1 0 16,0-6-50-16,5-1-11 0,2-5-17 15,9-5-15-15,1-3-37 0,6 4-40 16,7-6-89-16,7 0-9 16,3 0-177-16</inkml:trace>
  <inkml:trace contextRef="#ctx0" brushRef="#br0" timeOffset="17164.25">27917 10880 692 0,'0'0'0'16,"0"0"383"-16,0 0-244 0,0 0-15 15,0 0-65-15,0 0-22 0,0 0-11 16,-69-11-16-16,55 25-1 0,-2 4-1 15,1 7 3-15,0 2 6 16,4-1 16-16,2 2-5 16,7-5-14-16,2 1-7 0,7-6-6 0,4-3-2 15,5-1 2-15,3-7-3 0,4-1-35 16,-3-5-3-16,10-1-13 0,-7 0-7 16,2-5-35-16,-6 0-33 0,1-1-51 15,-3 0-74-15,-1 0-81 16</inkml:trace>
  <inkml:trace contextRef="#ctx0" brushRef="#br0" timeOffset="17384.45">28152 10904 661 0,'0'0'0'0,"0"0"346"0,0 0-236 15,0 0-27-15,0 0-14 16,0 0-26-16,2 69-12 0,-2-46-14 0,9 1 6 15,-8-1-10-15,1 0-7 0,0-2-2 16,-2-1 0-16,3-2-5 16,-3-4-20-16,0-7-21 0,0-2-38 15,0-5-43-15,0 0-75 0,2-5-22 16,-2-5-157-16,0-6 29 16</inkml:trace>
  <inkml:trace contextRef="#ctx0" brushRef="#br0" timeOffset="17588.46">28235 10858 525 0,'0'0'0'0,"0"0"281"16,60-22-135-16,-35 19 6 0,-2 1-47 15,-2 2 5 1,-1 4 2-16,-8 8-34 0,-3 6-26 0,-6 5 3 16,3 3 0-16,-10 6 0 0,4 0 3 15,-9 2-16-15,-7 1-13 0,-8-2-4 16,-6-2-12-16,0-1-7 0,-8-7 1 15,5-4-6-15,5-6-2 0,1-6-144 16,8-7-41-16,1-4-70 16,11-9-291-16</inkml:trace>
  <inkml:trace contextRef="#ctx0" brushRef="#br0" timeOffset="18121.77">26380 11074 715 0,'0'0'0'0,"0"0"420"0,0 0-267 0,0 0-83 16,0 0-18-16,0 0 62 15,67 9-36-15,-32-9-27 0,2 0 0 16,2-2-28-16,-3 2-18 0,-1 2 0 16,-3 0-5-16,-7 0 0 0,-6 0-75 15,-3 0-19-15,-2 1-52 0,-10 0-92 16,-3 2-139-16,-1-3-353 0</inkml:trace>
  <inkml:trace contextRef="#ctx0" brushRef="#br0" timeOffset="18592.18">26417 11329 752 0,'0'0'0'0,"0"0"263"0,0 0-157 15,0 0-46-15,0 0-15 0,0 0-18 16,0 0-6-16,0 0 9 0,0 0-11 15,1-3-4-15,12-2 11 16,3-1-8-16,0 0 3 0,1 2 16 16,3 2-10-16,-1-2-8 0,1 2-7 15,1 2-8-15,2 0-5 0,-4 3 2 16,-4 7 4-16,-7-1-7 0,1 1 3 16,-7 2-3-16,-2 1-9 15,-7 2 7-15,-9 3 3 0,2 1-1 16,-13 0 4-16,3 3-1 0,-3-3-2 15,-1-1 2-15,5-4 2 0,3-2-3 16,6-4 0-16,5-2 23 0,4-4-11 16,1-2 5-16,4 0-12 0,9 0 0 15,5-1 17-15,2-2 2 16,4 1-8-16,3 1-3 0,-2 1-7 16,2 0-2-16,-2 2 0 0,4 1-2 15,-4 1-3-15,-5 0 2 0,-2-4-2 16,-1 3-34-16,-6-3-32 0,-4 0-33 15,-1-3-14-15,-2-7-110 16,0-3-92-16,0-2-148 0,-2-1 215 16</inkml:trace>
  <inkml:trace contextRef="#ctx0" brushRef="#br0" timeOffset="18937.07">26564 10601 302 0,'0'0'0'16,"0"0"367"-16,0 0-207 0,0 0-37 16,0 0 5-16,0 0-14 15,0 0-28-15,0 0-13 0,-2-7 0 16,-2 12-20-16,1 4-6 0,-1 7 17 16,1 6-16-16,1 4-15 15,2 6-13-15,0 1-13 0,0 5-8 0,3-1 2 16,3-3-2-16,3 0-145 0,-6-3-71 15,4-2-133-15,-3-3-356 16</inkml:trace>
  <inkml:trace contextRef="#ctx0" brushRef="#br0" timeOffset="23472.79">5699 10205 359 0,'0'0'0'0,"0"0"0"16,0 0 225-16,0 0-193 0,0 0 15 15,0 0-10-15,0 0-17 16,0 0-9-16,0 0-2 0,-1 1-1 15,1-1 3-15,0 0-2 0,0 0-2 16,0 0-3-16,0 0-3 0,1 0-2 16,3-1-41-16,-1-1-69 0,1-3-173 15</inkml:trace>
  <inkml:trace contextRef="#ctx0" brushRef="#br0" timeOffset="28625.39">5268 8369 604 0,'0'0'0'15,"0"0"349"-15,0 0-189 0,0 0-71 16,0 0-31-16,0 0-17 0,0 0-7 15,0 0-20-15,-2 1-6 0,2-1 4 16,0 0-11-16,0 0-2 0,0 0 2 16,0 0 4-16,0 0-6 15,0 0 2-15,0 0-4 0,0 0-10 16,0 0-34-16,5 1-51 0,-3 0-129 16,0-1-175-16</inkml:trace>
  <inkml:trace contextRef="#ctx0" brushRef="#br0" timeOffset="29472.74">10336 10707 272 0,'0'0'0'0,"0"0"29"16,0 0-29-16,0 0 0 0,0 0 83 15,0 0-29-15,0 0 36 16,0 0-32-16,0 0-11 0,3 1 6 15,-3-1-1-15,0 3 1 0,0-3-7 16,0 0-26-16,0 0-15 0,2 0-6 16,-2 0 2-16,2 2-2 0,-1-2-222 15,-1 2-174-15</inkml:trace>
  <inkml:trace contextRef="#ctx0" brushRef="#br0" timeOffset="30509.18">20399 12098 762 0,'0'0'0'0,"0"0"396"16,0 0-231-16,0 0-34 0,0 0-61 0,0 0-38 15,0 0-6-15,0 0-5 0,5 35-8 16,4-24-6-16,-2 0-7 0,-5-5 0 16,10-2 4-16,-5 2-5 15,8-2-91-15,0 0-6 0,0-4-71 16,-3-2-75-16,6-7-109 0</inkml:trace>
  <inkml:trace contextRef="#ctx0" brushRef="#br0" timeOffset="30650.25">20726 12041 793 0,'0'0'0'0,"0"0"300"15,0 0-198 1,0 0-46-16,0 0-29 0,0 0-22 0,25 70-3 0,-20-58-4 16,-1-3-132-16,-2 3-59 0,-2-1-108 15</inkml:trace>
  <inkml:trace contextRef="#ctx0" brushRef="#br0" timeOffset="30823.02">20632 12378 808 0,'0'0'0'0,"0"0"316"0,0 0-171 16,0 0-47-16,0 0-27 0,0 0-15 15,0 0-21-15,61 52-21 0,-53-47-14 16,-1-3 0-16,2 0 0 0,-2 0-100 31,0 0-6-31,2-2-69 0,-2 0-176 0,-1 0-121 0</inkml:trace>
  <inkml:trace contextRef="#ctx0" brushRef="#br0" timeOffset="31294.84">21414 12057 726 0,'0'0'0'0,"0"0"387"0,0 0-250 15,0 0-50-15,0 0-33 0,0 0 18 16,0 0-7-16,83-16-19 0,-51 14 5 16,7 2-2-16,5-2-14 15,2 2-9-15,7-1-7 0,-3-2 0 16,-6 2-4-16,-7-1-13 0,-10 2 1 16,-8 0-2-16,-8 0-2 0,-6 3-22 15,-5 0-31-15,0 0-54 0,-2 2-18 16,-12 4-9-16,-2-1-177 0,-7-1-129 15</inkml:trace>
  <inkml:trace contextRef="#ctx0" brushRef="#br0" timeOffset="31530.19">21471 12193 973 0,'0'0'0'15,"0"0"223"-15,-39 62-86 0,23-35-37 16,0 0-47-16,-2 3-19 0,4 2-9 16,-3-2-6-16,6-3-4 0,0-3-10 15,6-5-9-15,3-7-19 16,2-1-47-16,2-7-45 0,0-4-9 16,3 0-25-16,6-10-36 0,-4-5-30 15,3-3-48-15,-3-1-115 0,-1-2 337 16</inkml:trace>
  <inkml:trace contextRef="#ctx0" brushRef="#br0" timeOffset="31718.96">21474 12180 734 0,'0'0'0'0,"0"0"286"16,0 0-150-16,38 61-33 0,-30-30-7 16,3 4-23-16,-4 2-16 0,-5-2-19 15,0-2-16-15,1-1-13 0,1-1-8 16,-1-5-2-16,-3-4-50 0,0-5-32 15,-9-4 2-15,2-5-45 16,-3-7-96-16,-3-1-79 0,-3-8-264 16,2-5 446-16</inkml:trace>
  <inkml:trace contextRef="#ctx0" brushRef="#br0" timeOffset="31844.54">21402 12411 853 0,'0'0'0'0,"0"0"306"0,0 0-184 15,83-1-52-15,-46-3-29 0,-3-2-29 16,-1-1-8-16,-3 2-8 0,-7-1-167 16,-3-3-65-16,-4 2-232 0</inkml:trace>
  <inkml:trace contextRef="#ctx0" brushRef="#br0" timeOffset="32220.83">21655 12248 776 0,'0'0'0'0,"0"0"252"16,0 0-141-16,81-32-35 0,-53 23-27 16,3 1-33-16,-7 2-10 15,-1 3-11-15,-3 2-38 0,-13 1-32 16,-4 0-76-16,-3 3 17 0,0 2 9 16,-10 5 12-16,-4-2 25 15,-2 2 43-15,-2-3 42 0,6 0 6 16,-3 1 77-16,3 0 22 0,3 2 8 15,0-1-7-15,8 3-31 0,-3 5-19 16,2-2-3-16,2 4 1 0,0 1-8 16,0 3-13-16,0 2-4 0,0-2-4 15,0 3-3-15,0-4-2 0,4-1 0 16,-2-3-9-16,-1-5-3 0,5-7 11 16,-1 1 11-16,0-4 8 15,2-3 2-15,4 0-6 0,1 0-8 16,-1-7-7-16,7 3-6 0,-4-1-11 15,4-1 2-15,-3 1 1 0,-2 0-2 16,1 3-126-16,-7-2 21 0,2-1-106 16,-6 4-54-16,-3-5-119 0,0 3-36 15</inkml:trace>
  <inkml:trace contextRef="#ctx0" brushRef="#br0" timeOffset="32393.25">21738 12374 806 0,'0'0'0'0,"0"0"272"0,0 0-154 16,0 0-1-16,78 4-42 0,-46-5-27 15,-2 1-34-15,-2 0-11 0,-3 0 1 16,0 0-8-16,-10-2-158 0,1 0-31 16,-1 1-117-16,-5-1-314 15</inkml:trace>
  <inkml:trace contextRef="#ctx0" brushRef="#br0" timeOffset="32581.8">22145 12286 1089 0,'0'0'0'0,"0"0"237"0,0 0-145 16,0 0 1-16,62-9-64 0,-38 5-23 15,1-1-12-15,-2 3-54 0,-3 1-32 16,-6 1-107-16,-4 0-130 16,-6 2-171-16</inkml:trace>
  <inkml:trace contextRef="#ctx0" brushRef="#br0" timeOffset="32738.45">22143 12446 881 0,'0'0'0'15,"0"0"247"-15,0 0-148 0,0 0-22 16,71-5-43-16,-45-1-18 0,4 0-12 16,-1 1 1-16,1 0-10 0,-4 1-166 15,1-1-78-15,-1 4-22 0</inkml:trace>
  <inkml:trace contextRef="#ctx0" brushRef="#br0" timeOffset="32943.12">22605 12199 1102 0,'0'0'0'0,"0"0"139"16,-2 63-19-16,0-34-21 0,2 1-43 16,0 0-14-16,0-6-9 0,2 1-11 15,1-3-16-15,-1-5-12 0,5 1-49 16,-3-11-27-16,-2-1-43 0,-1-3-28 15,1-4-87-15,0-9-115 16,-2-1-225-16</inkml:trace>
  <inkml:trace contextRef="#ctx0" brushRef="#br0" timeOffset="33162.73">22647 12215 743 0,'0'0'0'0,"0"0"323"16,0 0-174-16,78-12-52 0,-53 12-31 15,0 5-14-15,-1 2-20 0,-6 6-20 16,-4 2-4-16,-7 3 0 0,-5 3 2 16,-2 4-7-16,-7 1 6 0,-9 0 6 15,-5 1-2-15,-2-3-6 16,0 1 0-16,-2-8-10 0,4-5 1 16,3-1-30-16,7-9-64 0,3-2-32 15,8-1-107-15,0-13-219 0</inkml:trace>
  <inkml:trace contextRef="#ctx0" brushRef="#br0" timeOffset="33366.96">22890 12153 746 0,'0'0'0'16,"0"0"340"-16,0 0-200 0,84 0-33 15,-54-3-48 1,1 1-35-16,-5 2-21 0,-1-2-1 0,-7 0-4 16,-6 2-86-16,-5 3-26 0,-7 3-40 15,-7 2-39-15,-5-3 15 0,-6 4-75 16,-2-4-186-16</inkml:trace>
  <inkml:trace contextRef="#ctx0" brushRef="#br0" timeOffset="33539.81">22934 12212 257 0,'0'0'0'0,"0"0"404"0,0 0-256 16,0 0-21-16,-2 75-9 0,4-46-32 16,1 2-21-16,1 4-6 15,-1 1-24-15,-1 1-6 0,0-1-19 16,0-3-8-16,-1-5-3 0,1-8-60 16,2-6-9-1,-1-6-7-15,-1-6-81 0,0-2-35 0,3-7-31 0,-3-3-291 16</inkml:trace>
  <inkml:trace contextRef="#ctx0" brushRef="#br0" timeOffset="33728.28">22967 12394 761 0,'0'0'0'0,"0"0"287"16,0 0-149-16,64-11-39 0,-41 10-25 15,5-2-6-15,-3-3-8 16,-2 4-10-16,0-4-39 0,-9 3-9 15,0 1-4-15,-3-1-94 0,-11 3-1 16,0-3-24-16,-7 3-133 0,-4-1-111 31</inkml:trace>
  <inkml:trace contextRef="#ctx0" brushRef="#br0" timeOffset="33979.5">22569 11987 841 0,'0'0'0'0,"0"0"302"0,0 0-134 0,69-27-36 16,-37 19-8-16,9 2-27 0,7 0-2 15,5 1-17-15,2 4-24 0,1 1-9 31,-3 2-22-31,-7 5-13 16,-9 1-2-16,-8 1-9 0,-8-2 2 16,-9 4 3-16,-5-2-7 0,-3-2-29 15,-1 3-17-15,-3 0-107 0,0-2-66 16,0-4-108-16,2-4-636 0</inkml:trace>
  <inkml:trace contextRef="#ctx0" brushRef="#br0" timeOffset="34403.91">23792 12039 1204 0,'0'0'0'0,"0"0"154"0,0 0-68 16,-16 60-21-16,14-27-25 0,0-1-9 16,2 3-5-16,-3 1 7 0,3-3-19 15,-2 0-9-15,2-5-1 0,0 0-8 16,0-8-89-16,0-4 2 0,2-4-40 16,-2-7-22-16,0-5-47 15,0-1-84-15,-2-14-105 0,-2 3 164 16</inkml:trace>
  <inkml:trace contextRef="#ctx0" brushRef="#br0" timeOffset="34686.78">23816 12076 432 0,'0'0'0'16,"0"0"379"-16,0 0-201 0,73-19-45 16,-50 19-46-16,0-2-1 0,0 2-25 15,-5 0-14-15,-4 2-17 0,-4 2-13 16,-4 2-6-16,-3 0-6 0,-3 0 5 15,2 4 2-15,-2-2-4 16,0 6 8-16,-2 3 1 0,-1 1-15 16,-3 2 5-16,6 7 2 0,0 0-10 15,0 6 2-15,0 1 12 0,0 0-14 16,6-1 2-16,-5-1 5 0,1-7-11 16,2-2-31-16,-4-4 1 0,0-10-32 15,0 4 17-15,-6-9-6 0,-2-3-61 16,-1-1-27-16,-2-1-59 15,-1-7-104-15,-2-5-78 0,-2-4 289 16</inkml:trace>
  <inkml:trace contextRef="#ctx0" brushRef="#br0" timeOffset="34843.91">23820 12232 895 0,'0'0'0'0,"0"0"197"0,0 0-82 16,72-18-35-16,-45 14-37 0,1 4-27 15,-8 0-8-15,-10 1-16 0,-1 3-48 16,-5 2-33-16,-4 3-80 0,-7 0-49 16,-7 2-38-16,-6 1-213 15,-1-2 397-15</inkml:trace>
  <inkml:trace contextRef="#ctx0" brushRef="#br0" timeOffset="34984.94">23781 12348 424 0,'0'0'0'0,"0"0"478"15,0 0-335-15,65-14-44 0,-40 6-35 16,2 3-14-16,3 2-30 0,-2 2-10 16,-3 1-11-16,-6 0-27 0,-6 4-48 15,-10 1-110-15,-3 3-55 0,-5 1-173 16,-11-1 74-16</inkml:trace>
  <inkml:trace contextRef="#ctx0" brushRef="#br0" timeOffset="35204.55">23652 12529 1096 0,'0'0'0'0,"0"0"174"0,0 0-40 16,74 3-42-16,-37-3-13 0,4-5-7 16,9 1-6-16,-1-2 8 0,1 4-21 15,-8-1-23-15,-8 3-18 0,-11 0-16 16,-7 0 7-16,-8 0-6 0,0 0-62 15,-5 0-25-15,-1 0-29 0,-2-2-124 16,0-4-83-16,0 0-405 16</inkml:trace>
  <inkml:trace contextRef="#ctx0" brushRef="#br0" timeOffset="35644.82">24747 12122 858 0,'0'0'0'0,"0"0"292"0,0 0-187 16,0 0-11-16,0 0-27 0,0 0-17 15,-73 39-10-15,61-16-7 0,-4 4-1 16,7 3-17-16,0 1-3 0,6 2 0 15,3 1-6-15,0-2 3 0,9-3 0 16,1-10-13-16,3-2 8 16,3-5 0-16,3-2-8 0,2-6-25 15,0 0 2-15,-1-4-45 0,-1-4-2 16,-6-1-21-16,1-8-90 0,-5-2-34 16,1 0-29-16,-1-5-189 0,2 0 225 15</inkml:trace>
  <inkml:trace contextRef="#ctx0" brushRef="#br0" timeOffset="35833.12">24927 12154 799 0,'0'0'0'15,"0"0"358"-15,0 0-246 0,-10 90-27 0,6-54-9 16,1 1-23-16,1 0-6 0,-2-2-13 16,4-3-14-16,-3-6-11 15,3-2-15-15,0-8-32 0,2-3-26 16,-1-6-37-16,1-7-5 0,2 0-36 15,-1-10-86-15,1-4 6 0,-4-2-63 16,1-1-4-16,-1-5 230 0,0 0 6 16</inkml:trace>
  <inkml:trace contextRef="#ctx0" brushRef="#br0" timeOffset="36131.33">24927 12336 235 0,'0'0'0'16,"0"0"528"-16,0 0-329 0,0 0-22 16,0 0-45-16,66-49-33 0,-45 44-17 15,2-3-7-15,2 5-23 0,-4-3-29 16,4 2-14-1,-4-1-9-15,-3-1 0 0,-6 5-26 0,-3-2-26 16,-6 0 2-16,1 0 8 0,-4-1-9 16,0 0 21-16,-2-5 5 0,-1-2-8 15,1 0 24-15,0-1 12 0,-3 0-6 16,5 1 5-16,0 7 19 0,0 3 10 16,0 1 6-16,0 0-2 15,0 5-23-15,0 9 8 0,-2 5 28 16,2 9-12-16,0 1-5 0,0 5 4 15,0 2-3-15,0-1-1 0,0 0-12 16,-2-4-17-16,2-6-2 0,0-6 0 16,0-8-55-16,0-2-2 0,-2-3-11 15,-1-6-45-15,-1 0 6 16,-3 0-44 0,-2-4-132-16,-1-7-83 0</inkml:trace>
  <inkml:trace contextRef="#ctx0" brushRef="#br0" timeOffset="36383.06">24651 11980 943 0,'0'0'0'15,"0"0"308"-15,0 0-217 0,0 0 41 16,0 0-17-16,82 14-23 15,-40-11-10-15,6-2-21 0,1 0-10 16,3 1-21-16,-3 1-19 0,-6 2 1 16,-6 0-18-16,-11-2 0 0,-4 3-13 15,-10 0-52-15,-3 2-19 0,-7-3-37 16,1 3-111-16,-1-1-72 0,-2-4-234 16</inkml:trace>
  <inkml:trace contextRef="#ctx0" brushRef="#br0" timeOffset="36730.04">25546 12268 1058 0,'0'0'0'0,"0"0"281"16,0 0-161-16,0 0-13 15,64-9-61-15,-37 5-43 0,4 4 2 16,-4 0-1-16,-2 0-8 0,-6 0-157 31,-6 2 0-31,-8 3-190 0,-5 0-116 16</inkml:trace>
  <inkml:trace contextRef="#ctx0" brushRef="#br0" timeOffset="36871.3">25516 12429 920 0,'0'0'0'0,"0"0"323"16,0 0-235-16,78-6-28 0,-46-1-21 15,5 1-19-15,-3 2-9 0,-1-1-12 16,-4 0-47-16,-3 0-45 0,-3 1-161 16,-2-3-184-16</inkml:trace>
  <inkml:trace contextRef="#ctx0" brushRef="#br0" timeOffset="37138.74">26166 12136 846 0,'0'0'0'0,"0"0"279"15,0 0-163-15,0 0-19 0,-69 25-44 16,51-7-16-16,2 8-19 0,0 2 14 15,-2 1 6-15,8 2-3 16,-3-2-14-16,12 2-5 0,1-5-16 16,7-1 0-16,5-5 7 0,4-3-12 15,0-5-19-15,2-5 8 0,-3-5-30 16,5-2-9-16,-1-2-14 0,4-5-77 16,-7-4-36-16,2-4-85 0,-4 0-167 15,0-3 121-15</inkml:trace>
  <inkml:trace contextRef="#ctx0" brushRef="#br0" timeOffset="37326.81">26314 12155 717 0,'0'0'0'0,"0"0"410"16,-3 59-300-16,-1-27-7 0,0 4-41 15,1-1-17-15,3-1-10 0,0-3-14 16,0-3 0-16,0-2-18 0,2-2-1 15,5-6-4-15,-2-5-87 16,0-7 6-16,2-6-57 0,-3 0-134 16,5-9-43-16,-2-6-228 0</inkml:trace>
  <inkml:trace contextRef="#ctx0" brushRef="#br0" timeOffset="37656.41">26594 12160 851 0,'0'0'0'0,"0"0"245"0,0 0-127 16,-29 59-16-16,8-38-62 0,-4 1-17 15,-3 1-18-15,-2-5-5 0,-2 0 0 16,0-3 0-16,4-4-39 16,3-1 0-16,0-7-10 0,8 1 25 15,6-2 23-15,2-2-2 0,7 0 6 16,2 0 32-16,0 0 0 0,11-2-18 15,1-1 15-15,1-1 1 0,5 4-3 16,-1-3 17-16,3 3-4 0,3 0-12 16,0 0-2-16,1 3-8 15,1 2-9-15,-4 3 0 0,1-1-9 16,-1 3-3-16,0-3 0 0,-5 3 5 16,0-3-28-16,-9-3-27 0,0-1-47 15,-5-2 2-15,1-1-50 0,-3 0-143 16,0-4-85-16</inkml:trace>
  <inkml:trace contextRef="#ctx0" brushRef="#br0" timeOffset="37971.31">26022 11949 735 0,'0'0'0'16,"0"0"383"-16,0 0-225 0,0 0-29 16,0 0-35-16,0 0-33 0,0 0-11 15,0 0 8-15,27-12 21 0,-1 12-20 16,8 0-9-16,8 0-7 0,6-1-13 15,12 4-12-15,2 2-6 0,5-1-15 16,-5 2 5-16,-2-1-4 0,1-3-126 16,-10 3-68-16,-9-4-115 15,-3 4-361-15</inkml:trace>
  <inkml:trace contextRef="#ctx0" brushRef="#br0" timeOffset="39256.99">20611 13338 1133 0,'0'0'0'0,"0"0"334"0,0 0-196 15,0 0-61-15,0 0-55 0,0 0-1 16,0 0 4-16,0 0-23 16,0 0 4-16,64 20-2 0,-54-14-8 15,-4 3-37-15,1-2-16 0,-4 4-65 16,-4 1-11-16,-5 0-33 0,-3 1-178 16,-6-1-140-16,-5-5 101 0</inkml:trace>
  <inkml:trace contextRef="#ctx0" brushRef="#br0" timeOffset="39430.48">20487 13547 942 0,'0'0'0'15,"0"0"263"-15,0 0-177 0,0 0-17 16,0 0-33-16,0 0-23 16,0 0-6-16,68 47-7 0,-53-41 0 15,1-5-80-15,2 3-69 0,-6-3-73 16,4-1-96-16,-3-4-266 15</inkml:trace>
  <inkml:trace contextRef="#ctx0" brushRef="#br0" timeOffset="39791.1">20884 13500 985 0,'0'0'0'31,"0"0"284"-31,0 0-182 0,0 0-10 0,0 0-37 0,19 64-20 0,-17-51-10 15,5-1-9-15,-4-1-5 0,1-5-12 16,-1 0 2-16,-3-2 5 16,2-2-8-16,-2-2 4 0,0 1 1 15,0-1-3-15,0 0 0 0,0 0 7 16,0 0-5 0,0 0 2-16,0 0-1 0,0 0-5 0,0 0 3 0,0 0-2 15,0 0 0-15,0 0 2 16,0 0-1-16,0 0 0 0,0 0-1 15,2 2 1-15,2-2 0 0,-4 0 0 16,1 0 2-16,-1 0-3 0,0 0 2 16,0 1 4-16,0-1-7 0,0 0 4 15,0 0 3-15,0 0-5 0,0 0 0 16,0 0-13-16,0-1-22 16,0-1-17-16,0 1-25 0,0-2-43 15,4-1-60-15,-1-4-145 0,1-1-434 16</inkml:trace>
  <inkml:trace contextRef="#ctx0" brushRef="#br0" timeOffset="40951.58">21573 13211 290 0,'0'0'0'0,"0"0"541"0,0 0-426 16,0 0-21-16,0 0 2 0,0 0-45 16,0 0-9-16,0 0 0 0,-31 35-12 15,24-23-2-15,-4 2-5 0,2 3-6 16,-3 1-4-16,3 0-1 0,-4 0-3 15,-1 1-3-15,4 1 1 16,-3-2 0-16,3 0 1 0,-1-4 4 16,0-3 1-16,3-3 3 0,2-1-2 15,-1 0-6-15,5-4 2 0,2 1-3 16,0-3 2-16,0-1-5 0,0 2 2 16,0-2-1-16,0 0 3 0,2 0 4 15,4 0-1-15,-1 1 2 16,0-1 1-16,8 0-3 0,-5 0-1 15,5-3-2-15,3-1-3 0,1-1-1 16,3-1-1-16,3 0-2 0,0 2 0 16,2 0 0-16,-1-3 0 0,1 5 0 15,-4-1-2-15,-3-1 2 16,0 4 2-16,-9-1-4 0,3 1 0 16,-7 0 1-16,-3 0 2 0,2 0-2 15,-4 0 3-15,0 0 2 0,0 0 4 16,0-1 4-16,0-4 5 0,-4-2-11 15,1 0-4-15,-3-4-3 16,-4-3 0-16,4-2 0 0,-3-3-13 16,-3-2 4-16,0-3 3 0,1 2-2 15,-5-1 5-15,2 4 5 0,2 6-4 16,3 3 4-16,-2 4 0 0,6 0 4 16,1 1-1-16,3 4-3 0,1-1-4 15,0 2 0-15,0 0-3 0,0 0-12 16,0 0-21-16,3 3-15 15,1 3-24-15,4 1-14 0,0-2-16 16,-1 2-82-16,3-2-91 0,1-4-200 16,-1-1 157-16</inkml:trace>
  <inkml:trace contextRef="#ctx0" brushRef="#br0" timeOffset="41233.97">22106 13101 1089 0,'0'0'0'15,"0"0"174"-15,0 0-80 0,0 0-8 16,-44 71-45-16,30-45-10 0,3 5-4 16,-5 4 6-16,2-1-9 0,-6 1-9 15,4 0-5-15,8-3-7 0,-5-4-1 16,10-8-2-16,-1-4 0 0,4-4-72 15,0-8 2-15,0 0-27 16,4-4-43-16,1-9-1 0,6-2-67 16,-6-5-120-16,6 1-142 0,-6-3 383 15</inkml:trace>
  <inkml:trace contextRef="#ctx0" brushRef="#br0" timeOffset="41422.26">22101 13171 545 0,'0'0'0'15,"0"0"273"-15,0 0-153 0,0 0-30 16,0 0-12-16,70 50-5 0,-54-28-12 16,-2 1-12-16,2 2-9 0,-3-1-19 15,-4 1-10-15,-6-1-8 16,1-1 1-16,-4-1-7 0,0-1-17 16,-9-4-25-16,2-2-18 0,-6-2-13 15,-1-6-26-15,4-4-39 0,-6-3-78 16,1 0 6-16,3-6-95 0,0-5 209 15,5 0 67-15</inkml:trace>
  <inkml:trace contextRef="#ctx0" brushRef="#br0" timeOffset="41531.8">22097 13359 215 0,'0'0'0'15,"0"0"477"-15,0 0-338 0,0 0-40 16,0 0-2-16,0 0-16 0,0 0-30 16,0 0-26-16,76-8-17 0,-53 8-5 15,2 1-6-15,0-1-255 16,-4 0-110-16</inkml:trace>
  <inkml:trace contextRef="#ctx0" brushRef="#br0" timeOffset="41798.43">22518 13178 641 0,'0'0'0'15,"0"0"186"-15,0 0-90 0,0 0 8 16,0 0-37-16,-71 42-13 0,57-27 4 16,5 3-8-16,0 4-11 15,8-1-7-15,-3-1-3 16,4 3 0-16,5-3-1 0,6 0-11 0,3-3-5 16,4-5-7-16,3-2-1 0,2-5-8 15,5-1-47-15,-1-4-4 16,-1 0-43-16,-1-5-86 0,-5-6-81 15,-1 0-73-15,-5-3-36 0</inkml:trace>
  <inkml:trace contextRef="#ctx0" brushRef="#br0" timeOffset="42018.62">22790 13142 1016 0,'0'0'0'16,"0"0"211"-16,0 0-107 0,66-12 5 16,-38 5-59-16,2 2-30 0,-7 1-18 15,4-1 0-15,-10 5-4 16,-2 0-113-16,-5 0-5 0,-10 7-74 16,0 1-95-16,-14 0 39 0,-2 1-279 15</inkml:trace>
  <inkml:trace contextRef="#ctx0" brushRef="#br0" timeOffset="42316.94">22803 13191 279 0,'0'0'0'0,"0"0"492"16,0 0-368-16,0 0-11 0,-2 84-15 16,2-57-38-16,0 0 1 15,-2 1-21-15,2-1-7 0,0-1-3 16,0-1-14-16,0-3-8 0,2-7-3 15,3-3 1-15,-1-7-3 0,1-1 8 16,1-4 1-16,4 0 1 0,1 0 4 16,3-5-6-16,2-3-5 0,-2 3-4 15,4-1 0 1,-1 2-1-16,3 1-1 0,-1 2 0 0,-3-2 4 16,4 3-4-16,-10 0-2 0,-1 0 2 15,-4 0-12-15,-3 3-4 0,0 0-15 16,-2-3-29-16,0 2-29 0,-2-2-33 15,-1 0-98-15,-4 0-72 0,3 0-211 16,-3-2 454-16</inkml:trace>
  <inkml:trace contextRef="#ctx0" brushRef="#br0" timeOffset="42520.85">22838 13323 930 0,'0'0'0'0,"0"0"262"0,0 0-179 0,0 0 24 16,0 0-45-16,83 2-17 0,-60-6 10 15,2 2-16-15,-4 1-30 0,-1 1-10 16,-3 0-46-16,-6 0-48 0,0 0-96 16,-8 2-117-16,-1-1-242 15</inkml:trace>
  <inkml:trace contextRef="#ctx0" brushRef="#br0" timeOffset="43211.2">23344 13257 930 0,'0'0'0'0,"0"0"302"16,0 0-184-16,0 0-33 16,0 0-32-16,58-4-11 0,-33 4-11 15,0 0-6-15,2 0-11 0,-1 0-8 16,-3 0-3-16,-2 0-2 0,-5-2-2 15,-7 2-69-15,0-1-27 0,-7 1-8 16,-2 1-72-16,-6 3-165 0,-11 3-138 16</inkml:trace>
  <inkml:trace contextRef="#ctx0" brushRef="#br0" timeOffset="43399.5">23360 13393 827 0,'0'0'0'0,"0"0"370"0,0 0-211 16,0 0-18-16,0 0-51 0,62 3-35 15,-46-1-18-15,0 0-26 0,1 0-7 16,-1-1-2-16,6 1-2 0,-5 1 0 16,3 0-155-16,-1 0-21 0,-5-3-71 15,-3 0-240-15</inkml:trace>
  <inkml:trace contextRef="#ctx0" brushRef="#br0" timeOffset="44137.28">24161 13191 723 0,'0'0'0'0,"0"0"367"0,0 0-273 15,0 0 0-15,0 0-28 0,0 0-18 16,-65 37-10-16,47-20-7 15,4 0-3-15,-5 3-5 0,-1 0-10 32,1 0-6-32,-1-1 1 0,3 1-2 0,1-4-2 0,1-2 9 0,5-2 6 15,-1-5 3 1,4-1 3-16,5-4-2 16,2 1-8-16,0-2-2 15,0-1-5-15,0 0-1 0,4 0 2 16,3 0-1-16,2-4-2 0,3 2 0 15,-1-2-1-15,5 3-4 0,-7-1 2 16,1 0 0-16,3 2-5 0,-1-4 3 16,2 4 2-16,4 0-6 0,-4-2 3 15,5 2 0-15,1 0 0 0,-1-1 0 16,1-1 0-16,-1 0 2 16,-1-1-4-16,0 2 4 0,-1-1-2 15,-4-1-1-15,-3 3 2 0,-3-1-2 16,-3 0 1-16,-2-1 0 0,1 1 4 15,-3 1-3-15,0 0 10 0,0 0-7 16,0 0 6-16,0-2 5 16,0 1 4-16,-3-4-3 0,1-1-6 15,-2-3-5-15,-3 1-3 0,4-5 2 16,-4-3-4-16,0 1 0 0,0-3 3 16,-1 1-3-16,-2 0-2 0,1 1 3 15,0 2 1-15,0 3-2 16,2 2 0-16,4 2 7 0,-3 3-3 15,5-1 2-15,-3 1-5 0,4 2 1 16,-3 1 4-16,3-1-6 0,-2 2 0 16,2 0 0-16,0-1 2 0,-2 1-4 15,2 0 4-15,0 0-4 0,0 0-22 16,0 0-13-16,0 0-38 16,0 0-72-16,0 3-39 0,0 0-92 15,0-2-347-15</inkml:trace>
  <inkml:trace contextRef="#ctx0" brushRef="#br0" timeOffset="45503.68">24568 13194 547 0,'0'0'0'0,"0"0"0"0,0 0 260 15,0 0-176-15,0 0 9 0,0 0-4 16,-69 26-36-16,60-18 14 0,-3-2-16 16,0 5-10-16,1-1 3 15,0 3-10-15,6 5-6 0,0-1 4 16,3 3-6-16,2 2 6 0,4-1 5 15,10 4-10-15,-2-4-5 0,6-4-3 16,3-1-5-16,-2-6-8 0,1-3 4 16,3 0-5-16,0-1-1 0,-4-4-1 15,1-2-1-15,-3-2-4 0,-4-5-111 16,1-3-11-16,0-2-67 16,-3-2-207-16,-1 0-284 0</inkml:trace>
  <inkml:trace contextRef="#ctx0" brushRef="#br0" timeOffset="45959.73">24867 13191 425 0,'0'0'0'0,"0"0"541"0,0 0-432 16,0 0-20-16,0 0-14 0,0 0 0 15,0 0 0-15,2 83-22 16,-2-54-5-16,2 2 2 0,3-3-21 16,-3-1-11-16,1-5-5 0,3-1-10 15,1-3-3-15,-2-4 0 0,0-7 0 16,1-1-61-16,-6-3-2 0,3-3-6 15,-3 0-4-15,0-9-47 16,0-1-43-16,0-5-64 0,0-1-31 16,0-3-141-16,-3-1 300 0</inkml:trace>
  <inkml:trace contextRef="#ctx0" brushRef="#br0" timeOffset="46210.4">24906 13220 771 0,'0'0'0'0,"0"0"266"15,0 0-120-15,0 0-49 0,0 0-35 16,65-20 7-16,-45 17-20 0,-4 3-5 16,2 0 6-16,1 1-17 0,-3 6-15 15,0 3-3-15,-2 4-6 0,-7 1 2 16,0 2 6-16,-3 0-3 16,-4-2-5-16,0 2 7 15,-7 0-6-15,0 0-2 0,-6 0-3 0,1 1-4 16,-4-2-2-16,-2-2-53 0,0 0-16 15,3-4-27-15,0-2-54 0,3-3-59 16,3-5-137-16,2-1-383 16</inkml:trace>
  <inkml:trace contextRef="#ctx0" brushRef="#br0" timeOffset="46525.04">25246 13130 935 0,'0'0'0'0,"0"0"404"16,0 0-288-16,0 0 21 0,0 0-61 15,0 0-32-15,0 0-12 16,70-18-21-16,-50 21-5 0,3 1 2 0,-2 0-9 16,0 1-2-16,-1-1-47 0,-8 1-18 15,-5 3-36-15,-5-3-47 16,-2 3-8-16,-9-1-54 0,-3 1-88 16,-8-2-80-16,1 0 93 0</inkml:trace>
  <inkml:trace contextRef="#ctx0" brushRef="#br0" timeOffset="46759.86">25246 13155 490 0,'0'0'0'16,"0"0"357"-16,0 0-271 0,0 0 11 15,0 0-2-15,0 0-46 0,0 0 2 16,0 0 13-16,0 0-13 0,16 39-6 16,-15-21 2-1,1 2-19-15,0 3-2 0,0 4 3 0,3 2-6 16,-1 3-11-16,3-1-1 0,-4-2-7 15,4 2-4-15,2-3 0 0,-4-2 0 16,2-3-23-16,1-4-18 0,-1-2-4 16,-4-1-2-16,-3-8-16 0,0-2-12 15,0-3-22-15,0-3-54 16,0 0-10-16,-2-8-59 0,2-1-298 16,-3-6 411-16</inkml:trace>
  <inkml:trace contextRef="#ctx0" brushRef="#br0" timeOffset="47058.03">25306 13312 647 0,'0'0'0'16,"0"0"488"0,0 0-326-16,0 0-4 0,0 0-65 15,0 0-18-15,0 0 1 0,0 0-31 16,62-10-19-16,-45 8-12 0,6 2-11 16,0-3-1-16,2 3-2 15,-4 0 0-15,1 0-78 0,-3 0-15 16,-1 5-43-16,-8 0-8 0,-1 0-113 15,-5 1-97-15,1-3-247 0</inkml:trace>
  <inkml:trace contextRef="#ctx0" brushRef="#br0" timeOffset="53764.01">20381 14286 615 0,'0'0'0'0,"0"0"460"15,0 0-277-15,0 0-62 0,0 0-27 16,0 0-37-16,0 0-22 0,0 0 8 15,34 16 8-15,-11-16-16 0,0 0-5 16,5 0 1-16,-5 0-19 0,0 0-11 16,-3 0 6-16,-6 0-5 0,-5 1-4 15,1-1-53-15,-6 1-10 16,-3-1-35-16,-1 3-50 0,-1 2-11 16,-6-1-69-16,-6 3-191 0</inkml:trace>
  <inkml:trace contextRef="#ctx0" brushRef="#br0" timeOffset="53952.73">20376 14434 991 0,'0'0'0'0,"0"0"270"0,0 0-150 16,0 0 0-16,62 6-38 0,-34-3-13 16,2-1-30-16,4-1-12 0,-8 3-9 15,1-3-15-15,-6 3-5 0,-3-3-20 16,-9-1-29-16,3 0-26 15,-7-1-56-15,-1-4-3 0,-4-2-37 16,0-4-121-16,0-2-46 0,-5-3-138 16</inkml:trace>
  <inkml:trace contextRef="#ctx0" brushRef="#br0" timeOffset="54237.91">20595 14195 631 0,'0'0'0'15,"0"0"361"-15,0 0-183 0,0 0-64 16,0 0-39-16,60 24 3 0,-45-13-31 16,2-2-9-16,-3 0 1 0,-1 2-17 15,1-2-8-15,-2-2 2 16,-5 1-7-16,-1-1-5 0,-3 1 6 16,-3 6-3-16,0 1 6 0,-9 3 10 15,-7 5-8-15,2 0-10 16,-9 2 6-16,-1 4-4 0,1-4-8 0,0-2 2 15,1-1 6-15,6-6-9 0,2-6 4 16,5-1-1-16,4-5-12 16,3-1-16-16,2-3-25 0,7 0-36 15,4-6-29-15,5-4 10 0,0 0-85 16,3-5-183-16,1 2-234 0</inkml:trace>
  <inkml:trace contextRef="#ctx0" brushRef="#br0" timeOffset="54580.98">21289 14163 945 0,'0'0'0'0,"0"0"262"0,0 0-147 15,0 0 8-15,-59 62-58 0,42-32-37 16,1 2-9-16,2 3-10 0,-2 4-5 16,-2-2 4-16,2 2-8 0,0-5 0 15,4-3 0-15,1-7-2 0,4-5-78 16,2-5-12-16,3-7-4 0,2-3-43 15,0-4-87-15,2-8-17 16,7-4-8-16,-4-5-170 0</inkml:trace>
  <inkml:trace contextRef="#ctx0" brushRef="#br0" timeOffset="54753.95">21271 14211 606 0,'0'0'0'0,"0"0"348"0,0 0-200 0,0 0-21 15,67 48-46-15,-47-28-21 0,-8 5 3 16,4 0-29-16,-2 2-17 0,-7-2-6 16,-2 1-8-16,-3-5-6 0,-4-2-48 15,-3 2-19-15,-2-6-33 16,-4 0-69-16,1-4-45 0,-8-2-60 16,-1-4-278-16</inkml:trace>
  <inkml:trace contextRef="#ctx0" brushRef="#br0" timeOffset="54895.1">21206 14438 917 0,'0'0'0'0,"0"0"285"15,0 0-172-15,0 0-21 16,77-9-64-16,-48 5-22 0,6-2 1 0,-3 3-11 16,-4 1-80-16,-7-1-147 0,-3-1-167 15</inkml:trace>
  <inkml:trace contextRef="#ctx0" brushRef="#br0" timeOffset="55099.25">21558 14223 1118 0,'0'0'0'16,"0"0"160"-16,0 0-86 0,81 7-38 15,-51-8-17-15,0-5-14 0,-2 1-4 16,-6 1 0-16,-5-1-2 0,-8 4-140 16,-4 1-40-16,-5 0-58 15,-5 0-22-15,-4 1-324 0</inkml:trace>
  <inkml:trace contextRef="#ctx0" brushRef="#br0" timeOffset="55412.84">21616 14230 489 0,'0'0'0'0,"0"0"345"16,0 0-235-16,0 0 18 0,0 0-25 15,0 77-35-15,0-54-13 0,-2 4 2 16,0-2-21-16,1 1-16 0,-1-3 4 16,0-3-15-16,-1-2-5 0,3-1 3 15,0-6-4-15,0-3 1 16,0-3 6-16,0-2-6 0,0-3-3 15,0 0 5-15,7 0 3 0,-2 0-1 16,7-4 1-16,-1 0-6 0,3 1-2 16,6-1 6-16,-3 0-6 0,6 2-2 15,0 0 2 1,2 1 1-16,-2-1-2 0,-4 1-33 0,-6-1-16 16,-3 0-18-16,-4 0-40 0,-5-2-42 15,-1-2-71-15,0 1-141 0</inkml:trace>
  <inkml:trace contextRef="#ctx0" brushRef="#br0" timeOffset="55554.51">21639 14368 906 0,'0'0'0'0,"0"0"183"0,0 0-73 15,0 0-49-15,78 9-32 0,-54-9-16 16,-2 0-11-16,1-2-4 15,-6-2-248-15,3-1-134 0</inkml:trace>
  <inkml:trace contextRef="#ctx0" brushRef="#br0" timeOffset="55805.69">22136 14197 789 0,'0'0'0'0,"0"0"240"16,0 0-183-16,-71 33 22 0,57-15-24 16,0 2-24-16,3-1-2 15,1 6 8-15,1 0 16 0,4 0 9 16,3-1-12-16,2-1-7 0,2-3 0 16,5-4-19-16,9-5-15 0,-1-1 0 15,5-6-6-15,1-1-6 0,2-3-59 16,2-5-11-16,0-8-45 0,-1-4-118 15,-4-1-160-15</inkml:trace>
  <inkml:trace contextRef="#ctx0" brushRef="#br0" timeOffset="56025.53">22323 14160 884 0,'0'0'0'0,"0"0"342"16,66 10-214-16,-43-7-48 0,3 4-43 0,-1-1-29 15,-2-4-8-15,-2 1 0 0,-5 1-41 16,0 1-25-16,-9-2-47 16,-3-1-79-16,-4-2-63 0,0 1-179 15</inkml:trace>
  <inkml:trace contextRef="#ctx0" brushRef="#br0" timeOffset="56260.84">22389 14184 271 0,'0'0'0'16,"0"0"393"-16,0 0-277 0,0 0-2 16,0 0 15-16,2 73-23 0,-1-50-33 15,-1 5 9 1,2-2-30-16,-2 4-4 0,0-2 7 0,0 0-21 15,0-3-19-15,2-1-5 0,3-3-9 16,-1-3-2-16,-1-3-17 0,3-4-18 16,-5-6-11-16,7-1-19 0,-3-2-33 15,-2-2-29-15,-1 0-55 0,-2-1 8 16,0-6-22-16,0-2-213 31</inkml:trace>
  <inkml:trace contextRef="#ctx0" brushRef="#br0" timeOffset="56543.5">22414 14341 827 0,'0'0'0'16,"0"0"337"-16,0 0-203 0,0 0-49 0,0 0-7 16,69 3-34-16,-53-2-5 15,-2 2 4-15,2-3-20 0,-4 2-9 16,-3 1 7-16,1-4-5 0,-1 4-5 15,-5-3 5-15,-1 1-7 0,-3 1-4 16,0-1 7-16,0-1-8 16,0 0-3-16,0 0 5 0,2 0-6 15,-2 2 0-15,2-1 0 0,-2-1-1 16,0 1-18-16,0-1 9 0,0 0-4 16,0 1-10-16,0-1-24 0,0 0-21 15,0 0-32-15,0 0-32 0,0 0-58 16,-2 0-110-16,0 0-297 15</inkml:trace>
  <inkml:trace contextRef="#ctx0" brushRef="#br0" timeOffset="57172.33">22822 14323 838 0,'0'0'0'0,"0"0"204"0,0 0-57 0,0 0-47 16,62-4-36-16,-41 0 7 15,2 2-15-15,-3-2-18 0,-2 2-12 16,-3 0-18-16,-4 2-9 0,-2 0 2 16,-4 0 5-16,-1 0-7 0,-4 0-36 15,0 0-20-15,0 3-19 0,0 0-56 16,-6 0-61-16,-2-3-100 0,1 1-317 15</inkml:trace>
  <inkml:trace contextRef="#ctx0" brushRef="#br0" timeOffset="57486.38">22821 14431 280 0,'0'0'0'0,"0"0"549"0,0 0-422 16,0 0-31-16,0 0-2 0,0 0-4 15,0 0-24-15,0 0-3 0,0 0 16 16,61 5-16-16,-39-5-6 0,-1 0 4 15,4 0-20-15,-1 0-22 0,-2 0 2 16,-3 1-14-16,-3 1-6 16,-5 3 2-16,-3-4-3 0,0 1 0 15,-3-1-109-15,-2 1-28 0,-1-2-51 16,-2 0-251-16</inkml:trace>
  <inkml:trace contextRef="#ctx0" brushRef="#br0" timeOffset="59277.75">5855 10014 386 0,'0'0'0'0,"0"0"138"16,0 0-112-16,0 0-24 15,0 0-1-15,0 0 3 0,0 0-6 16,0 0-5-16,11 0 5 0,-10 0 2 16,-1 4 0-16,2-4 0 0,-2 1 7 15,0 3-4-15,2-4-1 0,-2 2-4 16,0-2-433-16</inkml:trace>
  <inkml:trace contextRef="#ctx0" brushRef="#br0" timeOffset="60500.52">23471 14239 582 0,'0'0'0'0,"0"0"0"0,0 0 351 16,0 0-225-16,0 0 21 15,0 0-47-15,0 0-37 0,0 0-6 16,31-27-24-16,-31 27-5 0,0 7 5 16,-4 4-9-16,-3 6-4 0,-2 5-6 15,-2 4-10-15,-3 0-3 0,0 3 3 16,-4 0-3-16,3-5-2 0,0 2 2 15,1-4 3-15,-3-4-5 16,6-3 2-16,-1-4 4 0,3-3-5 16,5-3 0-16,1-3 9 0,3-2 0 15,0 0 5-15,0 0-14 0,5 0 0 16,0 0 0-16,4-2 5 0,0-1-6 16,2 0 2-16,8 2 3 15,-5 0-5-15,6 1 2 0,-1 0-1 16,1 0 0-16,-1 2 0 0,0 3 0 15,-3-4-2-15,-3 1 4 0,-4 1 0 16,-1-3-2-16,-4 0 0 0,1 0 3 16,-3 0-4-16,2 0 2 15,-4-5 14-15,0-5-9 0,0 1 3 16,0-3-7-16,0-1-4 0,-2-3 4 16,0 0-1-16,-1-2-1 0,-1-3-2 15,0 2 1-15,-3-2-24 0,0 0 15 16,2 2 2-16,-6 3 2 0,3 5 9 15,0 4-2-15,1 5-2 16,2 0 0-16,5 1 0 0,-3 1-37 16,1 0-8-16,2 0-16 15,0 0-20-15,5 0-39 0,2 0 9 0,6 0-45 16,-5-1-129-16,7 1-174 0,-5-4 295 16</inkml:trace>
  <inkml:trace contextRef="#ctx0" brushRef="#br0" timeOffset="60736.24">23900 14209 933 0,'0'0'0'0,"0"0"382"0,0 0-237 16,0 0-60-16,0 0-52 0,0 0-16 15,0 0-9-15,-39 84 0 0,30-52 5 16,-4 5-10-16,-3-1-4 0,4 2 2 15,-7-3-2-15,4-1-31 0,3-6-21 16,1-6-14-16,1-6-23 16,3-7-52-16,3-6-42 0,4-6-79 15,0-8-241-15</inkml:trace>
  <inkml:trace contextRef="#ctx0" brushRef="#br0" timeOffset="60894.25">23889 14245 783 0,'0'0'0'0,"0"0"263"0,0 0-142 16,0 0-31-16,48 64-19 0,-36-44-32 15,0 1-18-15,3 0-8 0,-5 1-11 16,-6-4-2-16,1 2 0 0,-3-3-121 16,-2 0-17-16,-7-1-119 0,-6-5-80 15</inkml:trace>
  <inkml:trace contextRef="#ctx0" brushRef="#br0" timeOffset="61050.83">23816 14461 721 0,'0'0'0'0,"0"0"287"16,0 0-160-16,0 0-69 16,75-10-32-16,-47 7-22 0,0 0-4 15,2-3 0-15,-1 1-145 0,-5-1-71 16,-2-3-266-16</inkml:trace>
  <inkml:trace contextRef="#ctx0" brushRef="#br0" timeOffset="61270.53">24276 14226 960 0,'0'0'0'0,"0"0"257"0,0 0-132 16,0 0-67-16,0 0-37 0,-69 50-10 15,60-31-8-15,1 0-1 0,1 4 2 16,5-1-1-16,2 0-5 0,0-2 3 16,2 0-1-16,8-3 0 0,4 0 0 15,2-3-3-15,4-4-11 0,-3-3-24 16,3-4 3-16,-1-3-21 16,-1 0-54-16,0-6-40 0,-8-6-66 15,-1 2-139-15</inkml:trace>
  <inkml:trace contextRef="#ctx0" brushRef="#br0" timeOffset="61442.82">24381 14209 729 0,'0'0'0'0,"0"0"325"0,0 0-204 15,79-7-47-15,-49 5-51 0,-7-2-21 16,4 2-4-16,-1-1-46 0,-6 2-47 15,-6 1-69-15,-5 0-88 16,-7 3-87-16</inkml:trace>
  <inkml:trace contextRef="#ctx0" brushRef="#br0" timeOffset="61751.7">24485 14247 270 0,'0'0'0'0,"0"0"443"0,0 0-341 16,0 0-17-16,0 0-26 0,-5 64-25 15,3-45 19-15,0 7-15 0,0 0-3 16,-1 2-2-16,3-2-10 0,-5-1-6 16,5-4 5-16,0-5-3 0,3-4 3 15,-1-2 17-15,3-5-4 16,2 2 1-16,2-3 7 0,2-1-7 16,1-1-10-16,1-2 4 0,-3 0-10 15,2 0-8-15,1 0-1 0,-1 0-6 16,-1-1-4-1,-2-3 3-15,-6 2-2 0,4-1-4 0,-5-1-26 0,3 3 5 16,1 0-12-16,-5-2-14 16,5 0-5-16,-6 0-18 0,0 1-49 15,0-2-28-15,0 3-32 0,0 0-43 16,0 0-70-16,0-3 116 0,0 1 70 16</inkml:trace>
  <inkml:trace contextRef="#ctx0" brushRef="#br0" timeOffset="61977.14">24543 14386 856 0,'0'0'0'15,"0"0"330"-15,0 0-214 0,0 0-23 16,0 0-24-16,0 0-19 0,66 1-34 15,-43-1-15-15,0-3 5 0,-2 1-12 16,-1 0-125-16,-1 1-62 16,-1 1-102-16,-8 0-206 15</inkml:trace>
  <inkml:trace contextRef="#ctx0" brushRef="#br0" timeOffset="62243.74">24894 14364 1122 0,'0'0'0'15,"0"0"355"-15,0 0-268 0,0 0-40 0,0 0 1 0,0 0-25 16,69-6-18-16,-48 1 1 0,2 2-5 16,2 1-2-16,-6 2-118 15,-5 0-20-15,-3 0-58 0,-8 0-163 16,-3 0-180-16,-3 2 208 0</inkml:trace>
  <inkml:trace contextRef="#ctx0" brushRef="#br0" timeOffset="62744.67">24991 14239 271 0,'0'0'0'16,"0"0"172"-16,0 0-98 0,0 0-148 15,0 0 114-15,0 0-4 0,0 0-6 16,0 0 30-16,0 0 48 0,-7 2-27 15,7-2-35-15,0 0 1 16,0 0 20-16,0 0-4 0,0 0-6 0,0 0 2 16,0 0-17-16,0 0 6 15,0 0 5-15,0 0-17 0,-2 0-3 16,2 0 7-16,-3 0-15 0,3 0-2 16,0 0 6-16,0 0-9 0,0 2-2 15,0-1 6-15,0 0-7 0,-2 2-1 31,0 1 12-31,0 4-6 0,2 1-4 0,-5 8 3 0,5 4-8 16,0 3 0-16,0 7 1 0,0 1-13 31,7 5-2-31,-2 0-17 0,1-3-80 0,2 3-87 0,-2-3-236 0</inkml:trace>
  <inkml:trace contextRef="#ctx0" brushRef="#br0" timeOffset="65225.07">25461 14238 405 0,'0'0'0'0,"0"0"595"16,0 0-455-16,0 0-12 16,0 0-58-16,0 0-32 0,0 0-11 0,-58 52-10 15,46-37-11-15,1 1 3 0,-1 1-3 16,-1 1-1-16,3-1 11 15,-3-3 3-15,6 0 1 0,-2 1 6 16,2-4-5-16,4-4-3 0,1 2 6 16,2-7-10-16,0 0-9 0,0-2 2 15,2 1-1-15,3-1-2 0,0 0 6 16,8 0-3-16,1 0-5 0,5-2 3 16,-1-3-3-16,3 2-1 0,2 1 1 15,4 0 1-15,-1 2-6 16,-3 0 5-16,2 0-2 0,-4 0 0 15,-5 4-1-15,-2 1 0 0,-5-3-13 16,0 1 16-16,-7-1-3 0,-2-1 0 16,0-1 2-16,0 0 8 0,0 0 1 15,0-4 11-15,-4-6-12 16,-3 0-7-16,0-3 2 0,4-6-4 16,-6 3 0-16,2-5-1 0,0 0-1 15,-4-1-16-15,2 2 9 0,-3 2-2 16,5 6 2-16,0 2 8 15,0 2-16-15,5 2-29 0,-5 3-11 16,5-1-1-16,0 3-15 0,0 1-30 16,1 0-25-16,1 3-58 0,0 0-73 15,0 0-105-15</inkml:trace>
  <inkml:trace contextRef="#ctx0" brushRef="#br0" timeOffset="65507.87">25868 14105 1032 0,'0'0'0'15,"0"0"209"-15,0 0-93 0,0 0-48 16,0 0-44-16,0 0-9 0,-23 81-9 15,16-53-4-15,-3 3 4 0,-1 4-6 16,2 1 0-16,-3-1 0 16,1-2 2-16,1-4-2 0,4-5-64 15,1-5 0-15,0-5-27 0,3-4-42 16,2-8-44-16,0-2-83 0,2-8-318 16</inkml:trace>
  <inkml:trace contextRef="#ctx0" brushRef="#br0" timeOffset="65711.69">25932 14150 687 0,'0'0'0'16,"0"0"257"-16,0 0-139 0,51 63-26 16,-35-43-30-16,-5 3-38 15,1-2-14-15,-1 0 0 0,-4 2-7 16,-4-3-3-16,-3 1 0 15,0-2-57-15,-3-3 4 0,-6-2-46 0,0-3-48 16,-1-1-93-16,-1-4-225 0</inkml:trace>
  <inkml:trace contextRef="#ctx0" brushRef="#br0" timeOffset="65852.1">25875 14341 815 0,'0'0'0'0,"0"0"233"15,0 0-108-15,0 0-40 16,66-9-39-16,-45 7-25 0,0-1-19 16,1 1-4-16,-3 2-122 0,-1-2-99 15,-4 1-283-15</inkml:trace>
  <inkml:trace contextRef="#ctx0" brushRef="#br0" timeOffset="66159.17">26275 14143 635 0,'0'0'0'0,"0"0"363"16,0 0-245-16,0 0-35 0,0 0-13 15,0 0-39-15,0 0-20 16,0 0-2 0,-58 65-8-16,52-43-1 0,-1 1 0 0,2 2 6 0,5-2-3 15,0-3 3-15,11-1-5 0,-2-3-2 16,5-4 0-16,-2-3 2 0,4-4-2 16,0-4-34-16,3 0-19 0,-1-1-23 15,2-4-102-15,-5-3-94 16,1-2-255-16</inkml:trace>
  <inkml:trace contextRef="#ctx0" brushRef="#br0" timeOffset="66401.44">26447 14091 973 0,'0'0'0'0,"0"0"140"16,0 0-36-16,0 0-49 0,74 9-22 16,-49-8-16-16,0-1-6 15,-2 1-4-15,0 0-6 0,-11 2-2 16,0-1-63 0,-6 3-13-16,-5-3-43 15,-1 1-104-15,-5 0-48 0,-2 0-308 16</inkml:trace>
  <inkml:trace contextRef="#ctx0" brushRef="#br0" timeOffset="66605.5">26468 14136 591 0,'0'0'0'0,"0"0"336"15,0 0-206-15,0 0-13 0,18 83-47 16,-15-61-29-16,-1 3-6 15,2 3-11-15,1-2-8 0,-3 1-2 16,1-3-10-16,-3-1-3 0,2-1 0 16,3-5-2-16,2-5-30 0,-5-2-37 15,2-3-22-15,-1-4-56 0,1-2-124 16,-1-1-45-16</inkml:trace>
  <inkml:trace contextRef="#ctx0" brushRef="#br0" timeOffset="66778.19">26505 14269 972 0,'0'0'0'0,"0"0"295"0,0 0-190 16,0 0-34-16,78-5-43 0,-57 5-26 15,0-1-4-15,2 2-208 0,2 3-119 16,-9-1-433-16</inkml:trace>
  <inkml:trace contextRef="#ctx0" brushRef="#br0" timeOffset="68787.09">24140 14794 226 0,'0'0'0'16,"0"0"103"-16,0 0-66 0,0 0-9 15,0 0-12-15,0 0-7 0,0 0 6 16,0 0 0-16,0 0-10 16,5 1-2-16,-5-1 0 0,0 0 0 15,0 0 2-15,2 0 5 0,-2 0-6 16,2 0 2-16,-2 0-3 0,0 0-1 16,0 0-3-16,0 0 2 0,0 0 0 15,2 2-2-15,-1-2 2 0,-1 0-1 16,0 1-1-16,0 1 1 15,0-1 0-15,0-1-4 0,0 0 5 16,0 0-1-16,0 0 0 0,2 0 0 16,4 0-1-16,-6 1-3 0,0-1 7 15,0 0-6-15,0 0-6 0,0 0 4 16,1 0-2-16,1 0-8 0,-2 0-6 16,0-1-22-16,0 0-30 15,0-2-180-15</inkml:trace>
  <inkml:trace contextRef="#ctx0" brushRef="#br0" timeOffset="69760.61">27064 14247 923 0,'0'0'0'0,"0"0"361"0,0 0-259 15,0 0-57-15,0 0-28 0,0 0 4 16,0 0-6-16,0 0-8 0,64-4-5 16,-48 3-3-16,-2 1-41 0,-7 0-26 31,0 0-25-31,-5 3-87 0,-2 0-76 0,-7 2-67 0,-6 0-159 16</inkml:trace>
  <inkml:trace contextRef="#ctx0" brushRef="#br0" timeOffset="69902.14">27032 14370 680 0,'0'0'0'0,"0"0"416"15,0 0-294-15,0 0-34 16,0 0-24-16,75 12-33 0,-54-13-18 16,4-3-7-16,-1 2-12 0,-1-4-119 15,-1 1-187-15,-7-4-281 0</inkml:trace>
  <inkml:trace contextRef="#ctx0" brushRef="#br0" timeOffset="70357.8">27482 14227 1054 0,'0'0'0'0,"0"0"135"0,0 0-47 16,0 0-39-16,0 0-25 0,-66 70-15 15,52-52-3-15,3 0 4 16,-3 0-6-16,0-1-2 0,5-2 0 16,-1-5 0-16,4-2-1 0,1-4 3 15,3 1 3-15,-1-4 0 0,3 1-2 16,0-2-3-16,7 0 9 0,0 0-1 16,5-2-2-16,1-1-5 0,2-2 1 15,3 3 0-15,5 1-2 16,-2-1 1-16,4 2-1 0,-2 0-2 15,-2 0 0-15,1 3 3 0,-5-2-2 16,-1-1-1-16,-5 0 0 0,-1 1 4 16,-4-1-5-16,1 0 2 0,-5 0 2 15,-1-5 1-15,-1 1 3 16,0 0-1-16,0-3-2 0,-1-3 2 16,-8-1-4-16,3-3-2 0,-1 0 0 15,-3 0 0-15,3-3-18 0,-6 0 3 16,1 1 2-16,1 2 3 0,-1 1 11 15,5 6-2-15,2 0-17 16,-1 3-8-16,3 3-7 0,3 1-18 16,0 0-24-16,0 0-46 0,1 1-87 15,7 3-17-15,-3-3-157 0,-2-1 133 16</inkml:trace>
  <inkml:trace contextRef="#ctx0" brushRef="#br0" timeOffset="70750.11">27848 14148 262 0,'0'0'0'16,"0"0"424"-16,0 0-314 0,0 0 19 15,-64 52-20-15,50-34-13 0,5 3 0 16,-2 1-13-16,8 3-24 0,3-2-11 15,0 0-9 1,11 2-4-16,-3-3-11 0,10-3-11 0,1-2-6 16,1-4-2-16,1-4-4 0,7-1-2 15,-6-3-62-15,1-4 4 0,-2-1-29 16,-5 0-105-16,0-5-101 0,-7-5-213 16,1-1 233-16</inkml:trace>
  <inkml:trace contextRef="#ctx0" brushRef="#br0" timeOffset="70955.95">28076 14178 1113 0,'0'0'0'16,"0"0"100"-16,0 0 20 15,0 0-48-15,2 77-39 0,-1-53-12 16,7 4-9-16,-8-4-7 0,3 1-2 15,1-4-4-15,-3-3-39 0,3-3-41 16,-2-4-11-16,1-3-60 0,-3-5-123 16,0-3-65-16,0-4-134 0</inkml:trace>
  <inkml:trace contextRef="#ctx0" brushRef="#br0" timeOffset="71191.83">28094 14180 886 0,'0'0'0'16,"0"0"255"-16,0 0-107 0,0 0-53 16,0 0-32-16,77 0 0 0,-55 8-24 15,-1 2-25-15,-2 3-8 0,-3 0-3 16,-3 5 0-16,-6 0 0 0,-7-1-6 16,0 2-18-16,-9 1 0 0,-5 0-5 15,-2 0-10-15,-5-2-16 16,1-2 9-16,2-3-19 0,1-1-68 15,6-6-55-15,-1-2-101 16,6-3-302-16,-1-1 504 0</inkml:trace>
  <inkml:trace contextRef="#ctx0" brushRef="#br0" timeOffset="71458.11">28437 14130 962 0,'0'0'0'0,"0"0"251"16,0 0-186-16,0 0 20 0,0 0-15 15,0 0-18-15,76-11-4 0,-55 11-19 16,2-1-11-16,-2 1-12 15,1 0-5-15,-5 0-2 0,-4 0-113 16,-10 2 14-16,-1 1-55 0,-2 1-135 16,-13-1-69-16</inkml:trace>
  <inkml:trace contextRef="#ctx0" brushRef="#br0" timeOffset="71662.49">28435 14148 354 0,'0'0'0'0,"0"0"506"15,0 0-358-15,0 0-23 0,18 75-30 16,-9-48-22-16,1 1-21 0,-3 3-9 16,-1 0-3-16,1 0-14 15,-4-2-9-15,2-2-10 0,-3-4-5 16,0-5-2-16,5-4 0 0,-5-6-68 16,1 0 9-16,-3-8-45 0,2 0-33 15,0-4-42-15,-2-7-110 0,0-3-215 16</inkml:trace>
  <inkml:trace contextRef="#ctx0" brushRef="#br0" timeOffset="71993.02">28492 14289 816 0,'0'0'0'0,"0"0"294"16,0 0-129-16,0 0-57 0,65 0-4 15,-44 0-20-15,-1 0-11 16,1 0-7-16,-3 2-27 0,-4 2-26 15,-5-2-5-15,-2 1 4 0,-4 0 1 16,-3-3 0-16,0 1-4 0,0-1 0 16,0 1-2-16,2-1-3 0,-2 0 0 15,0 0-3-15,0 0-2 0,0 0-9 16,0 0 0-16,0 0 2 16,0 0 1-16,0 0 1 0,0 0 4 15,0 0 1-15,2 0 0 0,-2 0 2 16,0 0 0-16,0 0-1 0,0 0 2 15,0 0-2-15,0 0 0 0,0 0 0 16,0 0 0-16,0 0-66 16,0 0-7-16,2 0-44 0,-2 0-75 15,0 0-69-15,3 0-177 16</inkml:trace>
  <inkml:trace contextRef="#ctx0" brushRef="#br0" timeOffset="72307.02">28898 14290 932 0,'0'0'0'0,"0"0"309"15,0 0-207-15,0 0 28 0,0 0-54 16,64 5-34-16,-41-5 0 16,-2 1-19-16,2 1-15 0,-3 0-5 15,-3 1-6-15,-1-2-69 16,-10 0-55-16,-3 2-27 0,-3-3-110 0,0 0-219 15</inkml:trace>
  <inkml:trace contextRef="#ctx0" brushRef="#br0" timeOffset="72469.8">28996 14176 868 0,'0'0'0'0,"0"0"290"16,0 0-147-16,-11 88-36 15,11-57-44-15,0 1-36 0,0 0-13 16,0-5-9-16,0 0-9 0,5-6-64 16,3-5-68-16,-5-4-181 0,1-8-219 15</inkml:trace>
  <inkml:trace contextRef="#ctx0" brushRef="#br0" timeOffset="73091.56">29470 14221 775 0,'0'0'0'0,"0"0"228"0,0 0-122 16,0 0-27-16,-53 63-25 0,40-44-20 15,-4 0-11-15,-1 0-6 0,2-1 0 16,-3-1-6-16,3-3-1 0,9-1-1 16,-8-2 0-16,10-6 7 0,2-1 0 15,-4-2 4-15,7-1 4 0,0 0 5 16,0-1-5-16,5 0-12 0,0 0-1 16,2 0-2-16,6 0 1 15,-5 0 0-15,8 0 4 0,2 0-3 16,3 0 0-16,2 1-4 0,2-1-2 15,0 0-3-15,-2-1 0 0,0 1 2 16,2 2-4-16,-4 0 0 16,-5-2 3-16,-4 1-3 0,-1-1 0 15,-2 0 0-15,-6 0 3 0,1-3-3 16,-3 2 7-16,-1 0 1 0,0-5 3 16,0 3 2-16,-7-2 9 0,2-4-7 15,-2 0-4-15,-4-3-5 0,-5-2-4 16,6-3-1-16,-4-2-1 0,-2-1 0 15,5-2-6-15,0 2-16 16,-1 5-10-16,7 1-24 0,1 5-48 16,-1 1-29-16,3 3-94 0,2-1-259 15</inkml:trace>
  <inkml:trace contextRef="#ctx0" brushRef="#br0" timeOffset="74457.06">29896 14232 741 0,'0'0'0'0,"0"0"342"0,0 0-209 15,0 0-46-15,0 0-30 0,0 0-17 16,-57 66-5-16,47-37-13 0,-4 0-8 16,1 1-6-16,5 0-7 15,-5-2-1-15,8-3 0 0,-2-4 0 16,0-4-54-16,7-3 8 0,0-4-27 15,0-5-25-15,0-4-16 0,0-1-94 16,7-8-27-16,-2-3-191 0,0-5 254 16</inkml:trace>
  <inkml:trace contextRef="#ctx0" brushRef="#br0" timeOffset="74677.13">29919 14236 753 0,'0'0'0'0,"0"0"213"0,0 0-112 16,0 0-23-16,0 0-20 0,71 46 6 16,-61-24-17-1,-2 1-17-15,-5 0-5 0,-1 2-16 0,-2-5-5 16,0 5 2-16,0-5-7 0,0 2-3 16,-5-3-15-16,-1-6-36 0,-3 3-24 15,4-4-15-15,-2-2-82 0,-4-5-42 16,3-5-81-16,-3 0-116 15</inkml:trace>
  <inkml:trace contextRef="#ctx0" brushRef="#br0" timeOffset="74834.46">29827 14419 716 0,'0'0'0'0,"0"0"352"15,0 0-215-15,0 0-25 16,0 0-40-16,69 7-37 0,-41-11-20 15,2 1-17-15,4 0-51 0,0 0-56 16,-4-2-179-16,-2 0-171 0,-7 0-61 16</inkml:trace>
  <inkml:trace contextRef="#ctx0" brushRef="#br0" timeOffset="75180.77">30264 14268 472 0,'0'0'0'15,"0"0"464"-15,0 0-303 0,0 0-16 16,0 0-66-16,0 0-14 15,0 0-15-15,0 0-34 0,-46-12-5 16,37 20-8-16,-1 4-1 0,-1 6 3 16,4 2-5-1,-5 4 0-15,10 1 12 0,0-1-6 0,2 0-3 0,4-3 1 16,6-3-6-16,4-4 1 0,0-1 2 16,11-4-2-16,-2-5-59 15,2-3 4-15,0-1-38 0,3-5-45 16,-5-5-85-16,-2-2-240 0,-1-2 59 15</inkml:trace>
  <inkml:trace contextRef="#ctx0" brushRef="#br0" timeOffset="75400.28">30448 14207 1009 0,'0'0'0'0,"0"0"210"0,0 0-63 15,0 0-39-15,78-6-42 0,-48-1-11 16,0 3-14-16,-2 1-6 16,-3 2-24-16,-6 1-9 0,-6 0-4 15,-3 0-61-15,-4 1-11 0,-6 5-36 16,-6 3-32-16,-8-3-63 0,-5 1-86 16,-4-1-279-1</inkml:trace>
  <inkml:trace contextRef="#ctx0" brushRef="#br0" timeOffset="75590.25">30475 14239 266 0,'0'0'0'0,"0"0"533"15,0 0-385-15,0 0 1 16,0 0-51-16,15 63-27 0,-13-40-14 31,2 4-18-31,-2 4-4 0,-2 1-4 16,0 1-9-16,1-1-8 0,5-3-11 15,-1 1-3-15,-2-4 0 0,3-3-45 16,4-4-16-16,-4-6 4 0,1-7-45 16,-2-3-33-16,0-3-56 0,-1 0-94 15,-4-4-173-15</inkml:trace>
  <inkml:trace contextRef="#ctx0" brushRef="#br0" timeOffset="75779.41">30506 14403 814 0,'0'0'0'0,"0"0"273"15,0 0-155-15,0 0-24 16,0 0-35-16,0 0-16 0,75-9-9 16,-56 8-18-16,4 1-16 0,0 0 0 15,-3 0-87-15,-3 0-68 0,-3 1-65 16,-1-1-111-16</inkml:trace>
  <inkml:trace contextRef="#ctx0" brushRef="#br0" timeOffset="76426.89">30940 14312 546 0,'0'0'0'16,"0"0"466"-16,0 0-306 16,0 0-23-16,0 0-49 0,0 0-54 15,0 0-8-15,0 0 10 0,0 0 2 16,56-1-5-16,-36 1-9 0,-1 0-13 16,2 0-1-16,1 0-12 15,-1 1 3-15,-2 0-2 0,-1 0-90 16,-7 3-6-16,-2-2-46 0,-9 1-136 15,0 0-94-15</inkml:trace>
  <inkml:trace contextRef="#ctx0" brushRef="#br0" timeOffset="76708.22">30919 14461 362 0,'0'0'0'16,"0"0"568"-16,0 0-440 0,0 0-25 16,0 0-11-16,0 0-4 0,0 0-18 15,0 0-1-15,83 0-1 0,-57-5-17 16,2 4-20-16,1-1-28 15,-3 1-3-15,-1 1 0 0,-5 0-125 16,-1 0-22-16,-8-1-134 0,-10 1-400 16</inkml:trace>
  <inkml:trace contextRef="#ctx0" brushRef="#br0" timeOffset="79331.66">31679 14271 808 0,'0'0'0'16,"0"0"303"-16,0 0-175 16,0 0-25-16,0 0-26 0,0 0-31 0,0 0-9 15,0 0-11-15,-16 8-14 0,6 8-6 16,-3 3-6-16,-1 5 0 15,0-3 4-15,-2 2-4 0,-2-1 0 16,2 0 4-16,2-3-6 0,0-1 3 16,0-2 3-16,3-6-6 0,2-1 4 15,4-4 1-15,3-1-2 0,2-1 4 16,0 0 1-16,0-3-5 0,4 0-2 16,1 0 2-16,8 0 2 15,-3 0 3-15,4 0-1 0,4 0-6 16,0 0 2-16,3 0 3 0,0 0-6 15,0 0 2-15,1 0 0 0,1-2 1 16,-7 2 0-16,1-3 2 0,-4 2-4 16,-8-3 2-16,-1 1 5 0,1-3-4 15,-2 1 4-15,-3-3 2 16,2-4-4-16,-2-4 0 0,0 0 0 16,-5-2-5-16,0-3 1 0,-3 2 0 15,0-4 0-15,-5-1-23 0,1 4 10 16,1-1-13-16,1 7-1 15,8 5-12-15,0 4-14 0,2 5-5 16,0 0-24-16,2 3-125 0,3 4-23 16,6 0-43-16</inkml:trace>
  <inkml:trace contextRef="#ctx0" brushRef="#br0" timeOffset="79582.78">32042 14218 940 0,'0'0'0'0,"0"0"270"0,0 0-105 16,0 0-96 0,0 0-41-16,0 0-6 0,-69 68 0 0,55-35-8 15,-2 4-7-15,-2 0-1 0,2 3-1 16,2-4-8-16,-4-4-2 0,6-2-26 15,3-8-48-15,0-3-10 0,6-4-40 16,3-9-73-16,0-4-23 16,0-2-43-16,7-9-249 0</inkml:trace>
  <inkml:trace contextRef="#ctx0" brushRef="#br0" timeOffset="79755.84">32036 14273 534 0,'0'0'0'0,"0"0"294"16,0 0-162 0,20 66-29-16,-13-40-35 0,0 1-27 0,4 0-19 0,-2-2-18 15,-1-3-1-15,-1-4-6 0,-7 0-124 16,4-4-51-16,-4-4-102 0</inkml:trace>
  <inkml:trace contextRef="#ctx0" brushRef="#br0" timeOffset="79913.05">31916 14477 907 0,'0'0'0'16,"0"0"186"-16,0 0-66 0,66 14-60 16,-40-13-33-16,1 2-22 0,-3-3-2 15,1 0-6-15,-4 0-181 0,2-1-42 16,0-4-166-16</inkml:trace>
  <inkml:trace contextRef="#ctx0" brushRef="#br0" timeOffset="80164.2">32367 14344 704 0,'0'0'0'0,"0"0"348"0,0 0-201 0,-62 4-42 16,48 9-50-16,-2-3-16 15,4 5-24-15,-1 6-7 0,6 0 1 16,4 1 2-16,-1 2 2 0,4 0 7 16,7-1-8-16,0-1-2 15,8-3-1-15,2-2-7 0,3-5 1 0,-6-1-6 16,7-4-30-16,-1-3 0 16,-1-2-24-16,4-2-57 0,-7-7-58 15,5-3-105-15,-10-5-241 0,1 1 243 16</inkml:trace>
  <inkml:trace contextRef="#ctx0" brushRef="#br0" timeOffset="80367.82">32633 14308 798 0,'0'0'0'15,"0"0"301"-15,0 0-179 0,0 0-14 16,-2 76-50-1,2-46-10-15,2 1-13 0,3 0-24 0,0-2-4 0,2-3-7 16,-1-2 0-16,-1-3-52 16,0-3-37-16,-1-4-29 0,-3-3-58 15,5-10-109-15,-6-1-83 0,0-2-28 16</inkml:trace>
  <inkml:trace contextRef="#ctx0" brushRef="#br0" timeOffset="80650.33">32682 14308 602 0,'0'0'0'0,"0"0"345"16,0 0-194-16,66-14-40 16,-52 14-22-16,9 0-29 0,-9 1-21 0,-2 8-16 15,1 0-12-15,-1 5 2 0,-3 3 6 16,-2 3 4-16,-4 5-1 0,-3 1 2 15,-5 3-4-15,-7 1 2 0,-6 1-6 16,-3 3-6-16,-4-2-4 16,-1-2-3-16,-3-2-1 0,1-3-1 15,7-7-2-15,3-4-44 0,4-6 0 16,3-4-53-16,2-2-16 0,4-2-50 16,5-3-169-16,5-8-161 15,3 2 288-15</inkml:trace>
  <inkml:trace contextRef="#ctx0" brushRef="#br0" timeOffset="82849.86">32250 13645 573 0,'0'0'0'0,"0"0"393"16,0 0-194-16,0 0-53 0,0 0-38 0,0 0 4 15,0 0-22-15,0 0-12 0,0 0-5 16,-17-12-24-16,17 15-23 0,2 4-16 16,-1 7 5-16,-1 4 5 0,0 3-5 15,0 4-7-15,0-3-5 16,-1 1-3-16,1-3 0 0,0-1 2 15,1-2-2-15,6-6-70 0,-3-1 2 16,1-6-53-16,-1-3-20 0,-2-1-25 16,5-3-91-16,0-10-77 15,0-4-258-15</inkml:trace>
  <inkml:trace contextRef="#ctx0" brushRef="#br0" timeOffset="83022.78">32445 13606 778 0,'0'0'0'16,"0"0"410"-16,0 0-248 0,-19 66-30 15,19-42-62-15,-2 0-13 0,2 1-23 16,0 1-23-16,5-2-7 16,2-1-7-16,-3-4-67 0,-1-3-95 15,3-3-164-15,-6-7-317 0</inkml:trace>
  <inkml:trace contextRef="#ctx0" brushRef="#br0" timeOffset="83415.52">32419 12970 1039 0,'0'0'0'16,"0"0"304"-16,0 0-175 15,0 0-31-15,0 0-45 0,0 0-20 0,0 0-18 16,-69 44-3-16,53-22 0 16,0 3-10-16,-6 7 2 0,10-2-1 15,-6 2-6-15,2-1-15 0,4-5-23 16,0-3-34-16,5-7-17 0,5-5-26 16,0-4-64-16,2-7-64 0,2 0-72 31,0-8-277-31</inkml:trace>
  <inkml:trace contextRef="#ctx0" brushRef="#br0" timeOffset="83589.58">32459 12958 667 0,'0'0'0'16,"0"0"259"-16,18 69-95 0,-15-37-39 0,1 0-20 15,-2 4-46-15,0-2-22 0,-1-4-22 31,-1-1-9-31,0-6-3 0,0-1-6 16,-5-7-67-16,-2 0-11 0,-4-6-83 0,1-5-79 0,-1-4-130 0</inkml:trace>
  <inkml:trace contextRef="#ctx0" brushRef="#br0" timeOffset="83715.81">32312 13180 718 0,'0'0'0'0,"0"0"298"15,0 0-122-15,0 0-87 0,78-4-33 16,-53 0-20-16,10 0-26 0,1 2-9 16,1-4-2-16,-2 0-202 15,-1-5-62-15,-6-2-341 0</inkml:trace>
  <inkml:trace contextRef="#ctx0" brushRef="#br0" timeOffset="83903.94">32712 13018 908 0,'0'0'0'0,"0"0"286"0,-28 70-153 16,23-36-56-16,5 2-7 0,-2-5-13 15,2 1-21-15,0-6-17 0,0-5-17 16,2 0 0-16,-1-6-4 0,-1-3-154 16,0-5 39-16,0-5-73 15,2-2-171-15,-2-9-132 0,0-5 228 16</inkml:trace>
  <inkml:trace contextRef="#ctx0" brushRef="#br0" timeOffset="84265.74">32760 13021 389 0,'0'0'0'0,"0"0"529"0,0 0-358 16,67 9-59-16,-47 1-42 0,-4 1-25 15,-4 2-22-15,-3 1-16 0,-6 2 0 16,-3-3-3-16,0 0 1 0,-1-1 1 15,-10 2-11-15,-1-1-4 16,-8 0 1-16,1 0-7 0,1-4 1 16,-2-1 10-16,3-2 5 0,8-5-2 15,0-1 2-15,7 0 2 0,2 0-4 16,0-2-8-16,2-4 4 0,9 1-1 16,5 0 4-16,5 1-1 0,4 3-3 15,-11 1 5-15,3 0-1 0,-2 5-1 16,-3 2 3-16,-1 2 0 0,1 0 0 15,-5 2 0-15,2-3 6 16,-9 4 1-16,0-2 9 0,-11 1 2 16,2-2-6-16,-8 0-3 0,-3-2-6 15,1 3-1-15,-6-2-2 0,2 0 0 16,5-4-102-16,-3-1-22 0,5-3-118 16,6-3-92-16,4-1-170 0,6-8 497 15</inkml:trace>
  <inkml:trace contextRef="#ctx0" brushRef="#br0" timeOffset="84532.28">33216 13077 591 0,'0'0'0'15,"0"0"302"-15,0 0-142 0,-60-5-33 16,42 10-39-16,3 0-19 0,-1 4-21 15,5 4-19-15,2-1-7 0,4 5 1 16,1 3-1-16,4 0 0 16,2 3 3-16,5 0 2 0,4-4-13 15,6 1-7-15,-4-1 0 0,6-6-2 16,-1-3-10-16,1-2-28 0,-1-6-13 16,-2-1-47-16,-2-1-22 0,-3-8-80 15,-2-2-145-15,-2-3-125 16,-2 1 185-16</inkml:trace>
  <inkml:trace contextRef="#ctx0" brushRef="#br0" timeOffset="84704.67">33330 13071 690 0,'0'0'0'0,"0"0"393"16,0 0-258-16,0 0-43 0,0 0-24 15,3 82-18-15,-3-59-18 0,0 3-19 16,0-3-6-16,0-1-5 0,0-3-4 15,2-5-74-15,0-4-21 0,-2-5-89 16,0-2-68-16,0-3-91 16</inkml:trace>
  <inkml:trace contextRef="#ctx0" brushRef="#br0" timeOffset="84924.67">33391 13061 481 0,'0'0'0'0,"0"0"624"15,0 0-447-15,0 0-30 16,68-13-56-16,-49 18-21 0,-3 4-6 0,-4 5-24 16,-1 4-6-16,-4 0-2 0,-2 2-5 15,-1 5-6-15,-4-3-5 0,-2 0 2 16,-8 3-5-16,-6-3-5 0,-2 1 0 16,-5-2-5-16,4-4-6 15,-10-4-30-15,4-5-44 0,4-5-118 16,0-3-79-16,0-10-272 0</inkml:trace>
  <inkml:trace contextRef="#ctx0" brushRef="#br0" timeOffset="85349.51">31633 13162 860 0,'0'0'0'0,"0"0"409"16,0 0-203-16,0 0-74 0,0 0-57 15,0 0-49-15,0 0 4 0,0 0 20 16,62-1 3-16,-23 1-23 0,3 0-16 15,4-1-11 1,0 2 1-16,2 2-2 0,-4 1-2 0,-10 1 0 0,-6 2-45 16,-6 2-73-16,-8-3-89 0,-5-1-102 15,-6-3-331-15</inkml:trace>
  <inkml:trace contextRef="#ctx0" brushRef="#br0" timeOffset="85819.38">31674 13425 643 0,'0'0'0'0,"0"0"348"0,0 0-200 16,0 0-38-16,0 0-47 0,0 0-21 15,0 0-10-15,0 0 9 0,0 0 0 16,44-25 2-16,-24 21-9 0,-3 4-9 16,1 0-7-16,1 0-7 0,-3 4-4 15,0 4-2 1,-5 2-1-16,-2 0-1 0,-4 2-3 0,-5-4 0 16,0 6 7-16,-7 0-3 0,-4-1-1 15,-5 1-2-15,0-1-2 0,-3-2 2 16,1 1-1-16,2-1 0 0,2-4 0 15,7-1 2-15,0-4-2 16,7 3 0-16,0-3 22 0,0-2-16 16,5 1 1-16,6-1 13 0,3 0 19 15,6-1-1-15,1-1-10 0,4 0-13 16,5-1-8-16,-2 2-4 0,0 0-3 16,-3 1 0-16,-6 0 0 0,-1 0-87 15,-5 0 2-15,1-4-57 0,-7-2-64 16,-2-2-78-16,-3-7-190 15,-2-1-22 1</inkml:trace>
  <inkml:trace contextRef="#ctx0" brushRef="#br0" timeOffset="86164.34">31875 12515 676 0,'0'0'0'16,"0"0"297"-16,0 0-167 15,0 0-14-15,0 0-41 0,0 0-18 16,0 0-4-16,0 0-10 0,0-17-4 16,0 25-9-16,-7 11 0 0,4 7 29 15,-6 9 15 1,2 11-27-16,2 1-19 0,1 6-18 0,4 1-3 16,0-5-3-16,7 1-8 0,4-1-80 15,-1-6-53-15,-3-3-124 0,-1-9-271 16</inkml:trace>
  <inkml:trace contextRef="#ctx0" brushRef="#br0" timeOffset="86777.32">33448 13584 776 0,'0'0'0'16,"0"0"393"-16,0 0-240 0,0 0-35 15,0 0-35-15,0 0-12 16,0 0-5-16,0 0-13 0,-42 68-17 16,31-49-15-16,2-2-14 0,-1 0-3 15,1-1-3-15,2-4-2 0,5 2-36 16,0-4-31-16,2-2-56 0,0-4-6 16,0 0-19-16,2-3-85 0,7-1-9 15,-4-8-45-15,4-5-93 16,0 0 307-16</inkml:trace>
  <inkml:trace contextRef="#ctx0" brushRef="#br0" timeOffset="86966.95">33505 13635 574 0,'0'0'0'0,"0"0"352"16,0 0-184-16,0 0-28 16,0 0-40-16,0 0-24 0,-34 66-4 15,25-48-21-15,-3 5-18 0,1 0-11 16,2-1-15-16,-3 4-2 0,3-7-4 15,0 0-2-15,-1-1-73 0,4-1-32 16,-1-7-59-16,2-4-66 0,0-5-105 16,-2-1-296-16,0-5 607 0</inkml:trace>
  <inkml:trace contextRef="#ctx0" brushRef="#br0" timeOffset="87170.94">33314 13659 741 0,'0'0'0'0,"0"0"384"0,0 0-202 15,0 0-54-15,0 0-29 0,0 0-12 16,74 30-47-16,-55-16-22 0,1 1-8 16,-1 0-4-16,1 0-4 0,-1 2-4 15,-1-4-72-15,-8 0-23 0,-1-6-69 16,-5 0-23-16,-4-2-116 0,-2-5-318 15,-9 0 382-15</inkml:trace>
  <inkml:trace contextRef="#ctx0" brushRef="#br0" timeOffset="87391.46">33278 13757 1096 0,'0'0'0'0,"0"0"253"0,0 0-130 0,0 0-44 16,0 0-10-16,0 0-15 15,60 57-23-15,-42-38-10 0,2 3-9 16,-1-3-6-16,0 0-6 0,1 3 0 16,-6-8-277-16,-5-2-5 0,-4-5-359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2-18T17:10:20.658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15768 3644 305 0,'0'0'0'16,"-108"48"512"-16,44-22-462 0,-5-1 8 16,-7 1 8-16,-3-4-7 15,-8-3-12-15,-7-4 7 0,-7-3 7 16,-6-6-8-16,-10-1-12 0,0-5-6 16,-7-3-3-16,0-7 29 0,4-3-26 15,3-5-4-15,6-5-2 0,5-3-12 16,3-8-6-16,8-8 3 0,6-7-6 15,8-12-11-15,8-7-13 16,4-3-13-16,16-4-9 0,9-3 10 16,18-3 3-16,11-2-7 0,15-5-4 15,16-4-6-15,20 3 6 0,11 3 23 16,17 8 3-16,19 5 0 0,15 4 16 16,15 3 0-16,18 2 25 15,10 7 13-15,15 5 2 0,8 10-1 16,8 11-27-16,7 10-12 0,-10 7-5 15,1 9 6-15,-5 4-5 16,-11 10-3-16,-11 12 2 0,-14 12 3 0,-19 12-9 16,-18 11 7-16,-16 7-4 0,-16 5-10 15,-11 7 14-15,-15 1-4 16,-7 3-2-16,-12 2 6 0,-11 0-3 16,-6-5-3-16,-14-1 8 0,-5-4 2 15,-9-6-10-15,-7 0 8 0,-4-3 5 16,-5-3-8-16,-3-3 5 0,-1-3-5 15,1-7-2-15,-1-3 2 0,6-6 4 16,5-9-5-16,7-4 0 16,7-7 3-16,9-5-4 0,0-4 2 15,9-3 3-15,4-4-4 0,3-1 0 16,0 0 13-16,0 0-7 0,0 0 5 16,0 0-3-1,0 0-3-15,0 0 3 0,0 0-6 0,0 0 0 16,0 0 3-16,0 0-4 0,-2 0-2 15,2 0 2-15,-2 0-3 0,1 0-1 16,1 0 6-16,-2 0-3 0,2 0-3 16,0 0 6-16,0 0-3 0,0 0-2 15,0 0 4-15,0 0 2 16,0 0-3-16,0 0 7 0,0 0-4 16,0 0 2-16,0 0 7 0,0 0-3 15,0 0 2-15,0 0 6 0,0 0-2 16,0 0 5-16,0 0 6 0,0 0-7 15,0 0 2-15,0 0-2 0,0 0-9 16,0 0-4-16,0 0 3 16,0 0-8-16,0 0-2 0,0 0 0 15,0-1 4-15,0 1-4 0,0-1-18 16,0-1-25-16,0 0-50 0,-2-1-15 16,0-4-87-16,1-3-334 0</inkml:trace>
  <inkml:trace contextRef="#ctx0" brushRef="#br0" timeOffset="1633.63">9662 5647 859 0,'0'0'0'0,"0"0"250"16,0 0-147-16,0 0-42 0,0 0-8 16,-4 100 13-16,2-37 9 0,1 13-6 15,-3 3-8-15,4 4-19 16,0-3-20-16,4-5-15 0,3-6-2 15,5-10-4-15,-1-11-2 16,3-11-7-16,-5-8-15 0,1-7-13 0,-4-6 4 16,-1-8-1-16,-2 0-14 0,-1-3 9 15,-2-3-1-15,0 2 6 0,-5-1 25 16,0 0 2-16,1 4 1 16,-1-1 6-16,-1 3-2 0,6 0 1 15,0 1 0-15,11 1 16 0,7-3 0 16,10-2 15-16,9-6 14 0,11-7 11 15,9-11-3-15,6-9-6 0,8-9 2 16,0-6-10-16,0-7-8 0,-6-4-1 16,-5-1 5-16,-10-1-6 15,-10 2-3-15,-8 1-3 0,-7 2-11 16,-13 0-2-16,-5-3 4 0,-7-1-7 16,-12-5-8-1,-11-3 2-15,-7-5 5 16,-18-3-6-16,-14-4-22 0,-14 0 0 15,-9 9-6-15,-7 14 11 0,-5 19-1 16,-4 17 7-16,-1 15 8 16,-3 20-5-16,4 18 1 0,-1 17 14 15,5 10-1-15,8 9-8 0,13 10 3 16,9 4 16-16,14 6-1 0,17 3 9 16,19-8-3-16,17-7-4 0,21-8 0 15,20-5-2-15,17-9 5 0,14-10-3 16,10-11-6-16,10-15-3 15,9-10 11-15,5-9-4 0,-2-5-13 16,-7-3-3-16,-1-4 0 0,-16 1 0 16,-10 0 0-16,-13 0 0 0,-15 3 0 15,-13 0 0-15,-12 1 0 0,-8 2 0 16,-7 0 0-16,-2 0 0 0,0 0 0 16,0 0 0-16,0 0 0 15,-2 0 0-15,2 0 0 0,0 0 0 16,0 0 0-16,0 0 0 0,0 0 0 15,0 0 0-15,0 0 0 0,0 0 0 16,0 0 0-16,0 0 0 0,0 0 0 16,0 0 0-16,0 0 0 0,0 0 0 15,0 0 0-15,0 0-51 16,0 0-27-16,0 1-122 0,0 7 3 16,2 6-10-16,2 3-70 0,1 4-57 15,7 0-178-15</inkml:trace>
  <inkml:trace contextRef="#ctx0" brushRef="#br0" timeOffset="5322.79">24478 8588 983 0,'0'0'0'0,"0"0"296"16,0 0-176-16,0 0-6 0,74-9-27 16,-31 5-6-16,6 0-8 15,8 1-17-15,5-3-9 0,9 1-10 16,8-1-3-16,2 1-6 0,1 2-10 16,-8 3 5-16,-7-1-14 0,-15 4-11 15,-10 4 3-15,-12-2 4 16,-9 1-10-16,-10-1 7 0,-2-2-3 15,-4 1-17-15,-3 0-5 0,-2-2-16 16,0-2-42-16,-5 1 5 0,-1-1-35 16,-8 0-83-16,-3 0-32 0,-6-5-167 15</inkml:trace>
  <inkml:trace contextRef="#ctx0" brushRef="#br0" timeOffset="5982.98">24444 8369 931 0,'0'0'0'16,"0"0"302"-16,0 0-178 0,0 0-52 15,0 0-25-15,0 0-12 0,0 0 16 16,-60 66-3-16,41-47-12 0,-1 1-7 16,-1 1-8-16,2-2 2 15,-3-1 2-15,3-1-11 0,1-4 0 16,2-1-3-16,6-3-9 0,-1-2 1 15,4 0 1-15,3-1-4 0,-1-5 0 16,3 3 0-16,2 1 1 0,0-5-2 16,0 2 2-16,0-1-2 0,7 3-1 15,-1-2 5-15,3 4-1 0,-1 1 4 16,8 0 6-16,0-2-6 16,2 4 0-16,7 2 5 0,-6-1-10 15,2 3 2-15,4 0 2 0,-2-2-6 16,0 0 2-16,-3-1 3 0,-4-3-7 15,-4-4 4-15,-5 0 4 0,-3-2-3 16,1 3 10-16,-5-4 16 0,0 0 12 16,0-4 1-16,0-3 0 15,0-10-19-15,0-1-13 0,-5-8-9 16,1-4 0-16,1-5 0 16,-5-2 0-16,1-2-27 0,2 9 10 0,-2 3 10 15,2 11-2-15,3 3 7 0,0 3 3 16,-1 5-2-16,3 1-5 0,-2 2 6 15,2 2 0-15,0 0-13 16,0 0 7-16,0 0-11 0,0 0-4 16,0 0-11-16,0 0-28 0,0 5-8 15,0-1-9-15,2 1-33 0,1 2-15 16,-3 3-53-16,0 0-94 0,-3-1-119 16</inkml:trace>
  <inkml:trace contextRef="#ctx0" brushRef="#br0" timeOffset="9969.65">21248 10626 158 0,'0'0'0'0,"0"0"111"0,0 0-84 16,-51-51 5-16,42 39 82 0,2 0-41 15,0 2-55-15,7-1 68 16,0 2-29-16,0 1 3 0,0 2 25 15,0 1-7-15,0 2-1 0,0 0 8 16,0-1 6-16,-4 2 7 16,2 1 10-16,2-1-22 0,0 2-2 0,0 0-16 15,0 0-15-15,-1 0 2 0,1 0-17 16,0 0-19-16,3 0-6 16,4 2-19-16,9 5 10 0,5 2 9 15,9 0 0-15,1 2 0 0,4-3 3 16,4 0-10-16,0-5 5 0,0-3 2 15,-4 0-11-15,-1-1 5 16,-6-4 4-16,0-1-12 0,-5 0 2 16,-3 3 12-16,-3-3-15 0,-1 1 4 15,-3 3 5-15,4 2-11 0,3 0 8 16,-1 2 9-16,1 5-13 0,6 0 0 16,1 4 18-16,-1-4-20 0,6 0 4 15,-5 0 14-15,5-4-17 16,-2-1 2-16,1-3 13 0,-2 1-13 15,-3-5 2-15,-1-4 6 0,0-1-10 16,-2-3 2-16,0 0 9 0,-4 2-14 16,-1 2 5-16,0 3 5 0,-2 3-10 15,1 1 3-15,-1 2 2 0,7 0 1 16,0 5 0-16,2-1 9 16,0 2-11-16,7-2 0 0,-6-3 14 15,8-1-17-15,-1 0 6 0,1-5 9 16,0-7-15-16,6-4 6 0,1-3 5 15,-6-1-9-15,4 2-3 0,-5 4-7 16,1 3-17-16,-3 6-13 16,2 4-28-16,5 1-113 0,5 0-56 15,-2 0-288-15</inkml:trace>
  <inkml:trace contextRef="#ctx0" brushRef="#br0" timeOffset="10787.74">24287 10418 506 0,'0'0'0'16,"0"0"300"-16,0 0-152 0,0 0-26 15,0 0-28-15,0 0-26 0,0 0-20 16,0 0 2-16,11-8 10 0,1 11-1 15,6 2-13-15,1-2-5 16,1 0 1-16,1 1-11 0,-2-3 1 16,6-1-8-16,2 0-7 0,3-8 1 15,1-2-11 1,5-1-1-16,1-3 1 0,0 6-9 0,0-3 1 0,-1 5 2 16,-6 3-2-16,0 3 2 0,-2 0 4 15,0 7-6-15,1-1 2 16,-1 3 27-16,-3-1-12 0,1 1-1 15,1-2 3-15,-2-1-11 0,6-2 2 16,-2-1 1-16,3-3-9 16,5 0 4-16,-5-4 5 0,3-5-15 0,-1 1 10 15,-1-2 1-15,-6 2-9 16,-3 1 3-16,-4 6 0 0,-1 1 0 16,-3 0-1-16,0 8 1 0,2-3 6 15,5 0-6-15,3 3 15 0,3-4-9 16,8-1 0-16,2-2 7 0,5-2-8 15,2 0-1-15,-4-5 6 0,-3-3-12 16,-5-2 4-16,0-2 7 0,-1 2-9 16,-8 3 0-16,0 3 0 15,1 1 0-15,-6 4-1 0,-1 1 3 32,4 6-4-32,-3 1 2 0,3 1 8 0,1 0-8 0,3 1 0 0,-2-3 11 15,3-4-18 1,-1-2-22-16,4-2-28 15,3-7-109-15,1-8-71 16,1-6-221-16</inkml:trace>
  <inkml:trace contextRef="#ctx0" brushRef="#br0" timeOffset="11289.67">27154 9533 1349 0,'0'0'0'16,"0"0"226"-16,0 0-99 0,82-18-28 15,-38 14-39-15,-2 4-35 0,6 4-18 16,-7 5-1-16,-8 4-11 0,-3 4-5 16,-10 1 8-16,-9 0-9 0,-10 7 4 15,-6 0 8-15,-9 4 1 0,-14 0 4 16,-8 2 5-16,-6-2-5 15,-1-5 0-15,-1-2 6 0,9-7 0 16,3 1 8-16,12-9 2 0,10-2-5 16,4-4 2-16,6-1-5 0,0 0-17 15,11 0-4-15,9-3 10 0,11 0 1 16,10 0 4-16,3-1-2 0,8-1-11 16,1 4 0-16,1 0-26 15,5 1-30-15,-4-3 5 0,-4 10-34 16,-14 0-85-16,-10 2 33 0,-8 1-20 15,-6 0-52-15,-6-2-16 0,-4 2-23 16,-1-4 5-16</inkml:trace>
  <inkml:trace contextRef="#ctx0" brushRef="#br0" timeOffset="11823.26">27768 9929 596 0,'0'0'0'16,"0"0"396"-16,0 0-232 0,0 0-50 16,0 0-36-16,0 0-1 0,0 0-18 15,0 0-3-15,-58 77 7 0,35-59-1 16,-11 1-4-16,-7 0-11 0,-6-2-12 15,-8-4 2-15,-2-2-10 16,-3-2-2-16,-2-5-1 0,4-4-9 16,-4-3-1-16,4-8-1 0,1-5-6 15,9-6 6-15,2-7 0 0,11-7-5 16,7-9 2-16,13-13-3 0,7-8-11 16,8-14 1-16,15-6 5 0,8-6-4 15,18 1-23-15,9-2 5 0,12 5-9 16,5 6 16-16,9 14 5 15,9 12 0-15,0 15 11 0,8 10 2 16,-2 15 1-16,-3 10 10 0,1 7 1 16,-12 19-4-16,-9 14-5 0,-14 17-1 15,-13 13-10-15,-13 18 3 16,-19 9 0-16,-11 6 5 0,-10 6-5 16,-20-4 20-16,-14-4-19 0,-9-1 3 15,-7-12 3-15,2-8-6 0,2-12 0 16,8-13 4-16,-1-12-4 0,10-9 0 15,4-11 7-15,9-8-9 16,1-6 2-16,10-2 7 0,8-1-12 16,5 0 3-16,4 0 2 0,0 0-2 15,0 0-6-15,0 0 6 0,0 0-15 16,0 0 7-16,2-1 9 0,0 1 0 16,0 0-7-16,-1 0 9 0,-1 0-4 15,0 0 1-15,0 0 5 0,0 0-7 16,0 0-2-16,-3 0 3 0,3 0-17 15,0 0 0-15,0 0-15 16,0 0-45-16,0 0-13 0,0 0-36 16,0 0-32-16,0 0-42 0,0-2-74 15,0 0-197-15</inkml:trace>
  <inkml:trace contextRef="#ctx0" brushRef="#br0" timeOffset="20035.63">24503 14870 647 0,'0'0'0'15,"0"0"234"-15,0 0-123 0,-4 1-61 16,2-1-13 0,2 0-12-16,0 0-13 0,0 0-5 0,0 0-6 0,0 0-2 15,2-1-38-15,0-3-26 16,2-1-32-16,3 1-83 0,1-3-95 15</inkml:trace>
  <inkml:trace contextRef="#ctx0" brushRef="#br0" timeOffset="20585.65">26390 14748 98 0,'0'0'0'0,"0"0"91"15,0 0-78-15,0 0-17 0,0 0 3 16,0 0 2-16,0 0-2 0,0 0-32 16,9 0 8-16,-9 0-12 15,0 0-58-15</inkml:trace>
  <inkml:trace contextRef="#ctx0" brushRef="#br0" timeOffset="28372.83">20648 14852 582 0,'0'0'0'0,"0"0"316"0,0 0-173 16,0 0-50-16,0 0-133 15,0 0 80-15,0 0 53 0,0 0-72 16,-1 25 22-16,13-15 4 0,0 0 0 16,10 0-6-16,-1-4-4 0,5-3 8 15,-1-1-10-15,0-2-2 0,5 0 0 16,-2-5-7-16,2-4-7 0,-1-1-2 15,2-1-4-15,-4 3-4 0,-1-1-2 16,-3 3-2-16,-1 2-1 16,-5 2 0-16,1 2 1 0,0 0 3 15,-1 4-1-15,3 4 3 0,1 0 0 16,0 0 1-16,1-2 2 0,1 0 0 16,5-3 5-16,-2 1-3 0,5-3-1 15,-3-1-1-15,2 0-3 16,-4-4-1-16,4 0-2 0,-5-3 1 15,0 3-3-15,-2-2 0 0,2 4-1 16,0 1 0-16,-4-2-1 0,0 2 2 16,2 1-1-16,-2-1 3 15,4 1-2-15,-6 0-1 0,4 0 1 16,-1 1 0-16,1 4-1 0,-2-3 0 16,0 4 0-16,0-1-1 0,4 2 1 15,0 0-1-15,-2 0-2 0,0-1 1 16,-2 0-1-16,2 0 1 0,0-2-1 15,-2-3 1-15,1 4 1 0,-1-4-1 16,2-1 2-16,5 0-2 0,-1-5 0 16,1-2 1-16,2-5-2 0,2 0 0 15,0-3 0-15,3 1-2 16,-1-1-34-16,-1 1-6 0,-4 4-42 16,2 3-75-16,-6 5-98 0,-7 0-234 15</inkml:trace>
  <inkml:trace contextRef="#ctx0" brushRef="#br0" timeOffset="31576.98">29378 14897 499 0,'0'0'0'0,"0"0"206"0,0 0-165 16,0 0-22-16,0 0-18 16,0 0 2-16,0 0 4 0,0 0-5 15,-2 0-1-15,2-1 2 0,0 1-3 16,0 0 0-16,0 0 0 0,0 0-1 15,0 0-18-15,0 1 0 0,0-1-17 16,0 0-17-16,0 0-22 0,0 0-5 16,0 0 18-16,0 0-36 0,0 0-116 15</inkml:trace>
  <inkml:trace contextRef="#ctx0" brushRef="#br0" timeOffset="49684.36">23753 16037 896 0,'0'0'0'0,"0"0"324"0,0 0-214 0,0 0-48 16,0 0-8-16,0 0-16 0,-46 62-11 15,39-43 0-15,0 3-9 0,0-3-4 16,1 2-2-16,-1-4-6 0,2-4-4 16,3-1 0-16,2-4 0 15,0-4-1-15,0 3-2 0,0-4-27 16,0-3-17-16,4 0-34 0,3 0-4 15,0-8-22-15,2-3-25 0,5-4-50 16,-2-5-18-16,4 0-101 0,2-3-82 16</inkml:trace>
  <inkml:trace contextRef="#ctx0" brushRef="#br0" timeOffset="49872.76">23862 16018 611 0,'0'0'0'0,"0"0"392"0,0 0-212 15,0 0-64-15,0 0-25 0,0 0 1 16,0 0-28-16,-3 77-20 0,-6-49-9 15,-2 1-16-15,3 0-11 0,0-2-4 16,1-1-1-16,4-6-5 16,1-4-32-16,2-4-28 0,0-4-19 15,4-2-23-15,-3-6-15 0,5 0-30 16,3-8-61-16,-6-5 40 0,6-3-57 16,2-5-83-16</inkml:trace>
  <inkml:trace contextRef="#ctx0" brushRef="#br0" timeOffset="50024.02">23960 16075 490 0,'0'0'0'0,"0"0"330"0,0 0-210 16,0 0 1-16,0 0-29 0,-9 86-27 15,2-59-15-15,1 0-7 0,-1 0-16 16,4-4-18-16,3-2-6 0,-5-5 0 16,5-2-6-16,0-6-49 15,5 0-14-15,0-7-23 0,0-1-82 16,4-1 1-16,-3-8-30 0,-1-2-104 15</inkml:trace>
  <inkml:trace contextRef="#ctx0" brushRef="#br0" timeOffset="50202.47">24046 16159 512 0,'0'0'0'0,"0"0"346"0,0 0-189 16,0 0-30-16,-8 67-56 0,4-39-2 15,-1 2-5-15,1 0-25 0,-3-4-17 16,5 1-13-16,1-7-2 0,1-5-7 15,1-4 0-15,8-4-88 0,-2-5-19 16,6-2-91-16,-1-11-22 16,2-5-99-16</inkml:trace>
  <inkml:trace contextRef="#ctx0" brushRef="#br0" timeOffset="50281.06">24133 16270 653 0,'0'0'0'15,"0"0"321"-15,0 0-227 16,-32 80-64-16,27-60-24 0,5-3-12 15,0-9-300-15</inkml:trace>
  <inkml:trace contextRef="#ctx0" brushRef="#br0" timeOffset="50768.14">24775 16511 848 0,'0'0'0'0,"0"0"277"0,0 0-184 16,-19 82-42-16,15-53-27 0,4 1-6 15,4-3-8-15,3-2-3 16,3-5-5-16,1-1-4 0,3-7-48 16,-5-5-28-1,3-6-65-15,-3-1-41 0,2-11-18 0,-2-3-194 0</inkml:trace>
  <inkml:trace contextRef="#ctx0" brushRef="#br0" timeOffset="50940.56">24888 16474 893 0,'0'0'0'0,"0"0"288"16,0 0-213-16,9 83-31 0,-2-54-6 15,-1-2-8-15,1-3-18 0,0-3-8 16,3-4-1-16,-1-2-6 15,2-4-70-15,-4-5 5 0,0-3-26 16,0-3-66-16,-2-3 19 0,1-9-14 16,-1-2-98-16,-3-6-74 0</inkml:trace>
  <inkml:trace contextRef="#ctx0" brushRef="#br0" timeOffset="51285.81">25012 16427 488 0,'0'0'0'0,"0"0"422"16,0 0-268-16,0 0-63 0,0 0-37 15,0 64-9 1,0-44-12-16,0 2-7 0,2-1-10 0,1-2-11 0,3-4 2 16,3-1-7-16,-2-3 0 15,0-4-107-15,-2-5 40 0,-1-2-44 16,-1 0 16-16,-1-6 42 0,0-6-6 16,-1-5 1-16,1-1 0 0,4-4 22 15,-5-5 20-15,1-3 13 16,0-3 0-16,1 2 5 0,1 2 1 15,1 7 19-15,-1 8 26 0,1 5 20 16,-1 7 37-16,-1 2 10 0,2 5-22 16,-3 10-4-16,5 6-18 0,-1 8-20 15,-1 1-8-15,-2 3-4 0,3-2-5 16,-3-2-16-16,4-8-7 0,-1-4-11 31,1-6 0-31,0-5-48 0,0-6-7 0,-2-1-47 0,6-13 19 16,-2-6-96-16,-2-7-200 0,-2-4-252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B8B3D-6DE8-5095-C7B0-FE7B9749B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4124B50-B122-5DBD-B361-B2AABB56EA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D33EB9B-18F9-C5C0-B67C-EE9EBCBCD9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104 </a:t>
            </a:r>
            <a:r>
              <a:rPr lang="zh-TW" altLang="en-US" baseline="0" dirty="0"/>
              <a:t>年會考的非選題，如圖，四邊形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中，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為角 </a:t>
            </a:r>
            <a:r>
              <a:rPr lang="en-US" altLang="zh-TW" baseline="0" dirty="0"/>
              <a:t>BAD</a:t>
            </a:r>
            <a:r>
              <a:rPr lang="zh-TW" altLang="en-US" baseline="0" dirty="0"/>
              <a:t> 的角平分線，</a:t>
            </a:r>
            <a:br>
              <a:rPr lang="en-US" altLang="zh-TW" baseline="0" dirty="0"/>
            </a:br>
            <a:r>
              <a:rPr lang="zh-TW" altLang="en-US" baseline="0" dirty="0"/>
              <a:t>這兩個角相等，標示出來，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而看到角平分線，就要聯想到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角平分線性質，</a:t>
            </a:r>
            <a:br>
              <a:rPr lang="en-US" altLang="zh-TW" baseline="0" dirty="0"/>
            </a:br>
            <a:r>
              <a:rPr lang="zh-TW" altLang="en-US" baseline="0" dirty="0"/>
              <a:t>也就是從 </a:t>
            </a:r>
            <a:r>
              <a:rPr lang="en-US" altLang="zh-TW" baseline="0" dirty="0"/>
              <a:t>C</a:t>
            </a:r>
            <a:r>
              <a:rPr lang="zh-TW" altLang="en-US" baseline="0" dirty="0"/>
              <a:t> 對著角的兩邊做垂線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的距離會等長。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</a:t>
            </a:r>
            <a:r>
              <a:rPr lang="en-US" altLang="zh-TW" baseline="0" dirty="0"/>
              <a:t>AB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AD</a:t>
            </a:r>
            <a:r>
              <a:rPr lang="zh-TW" altLang="en-US" baseline="0" dirty="0"/>
              <a:t>，這兩段相等，標示在圖上。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en-US" altLang="zh-TW" baseline="0" dirty="0"/>
              <a:t>E</a:t>
            </a:r>
            <a:r>
              <a:rPr lang="zh-TW" altLang="en-US" baseline="0" dirty="0"/>
              <a:t>、</a:t>
            </a:r>
            <a:r>
              <a:rPr lang="en-US" altLang="zh-TW" baseline="0" dirty="0"/>
              <a:t>F</a:t>
            </a:r>
            <a:r>
              <a:rPr lang="zh-TW" altLang="en-US" baseline="0" dirty="0"/>
              <a:t> 兩點分別在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上，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 在這裡，</a:t>
            </a:r>
            <a:r>
              <a:rPr lang="en-US" altLang="zh-TW" baseline="0" dirty="0"/>
              <a:t>F</a:t>
            </a:r>
            <a:r>
              <a:rPr lang="zh-TW" altLang="en-US" baseline="0" dirty="0"/>
              <a:t> 在這裡，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AE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DF</a:t>
            </a:r>
            <a:r>
              <a:rPr lang="zh-TW" altLang="en-US" baseline="0" dirty="0"/>
              <a:t> ，這兩段等長，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請完整說明為何四邊形 </a:t>
            </a:r>
            <a:r>
              <a:rPr lang="en-US" altLang="zh-TW" baseline="0" dirty="0"/>
              <a:t>AECF</a:t>
            </a:r>
            <a:r>
              <a:rPr lang="zh-TW" altLang="en-US" baseline="0" dirty="0"/>
              <a:t> 的面積是四邊形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的一半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就是要看這個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四邊形與整個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面積的關係，</a:t>
            </a:r>
            <a:br>
              <a:rPr lang="en-US" altLang="zh-TW" baseline="0" dirty="0"/>
            </a:br>
            <a:r>
              <a:rPr lang="zh-TW" altLang="en-US" baseline="0" dirty="0"/>
              <a:t>這兩個四邊形的面積都沒辦法直接計算出來，</a:t>
            </a:r>
            <a:br>
              <a:rPr lang="en-US" altLang="zh-TW" baseline="0" dirty="0"/>
            </a:br>
            <a:r>
              <a:rPr lang="zh-TW" altLang="en-US" baseline="0" dirty="0"/>
              <a:t>我們來看題目有給什麼條件，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有 </a:t>
            </a:r>
            <a:r>
              <a:rPr lang="en-US" altLang="zh-TW" baseline="0" dirty="0"/>
              <a:t>AB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等長，而且剛剛有聯想到這兩段垂線也相等，</a:t>
            </a:r>
            <a:br>
              <a:rPr lang="en-US" altLang="zh-TW" baseline="0" dirty="0"/>
            </a:br>
            <a:r>
              <a:rPr lang="zh-TW" altLang="en-US" baseline="0" dirty="0"/>
              <a:t>底相等，高也相等，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那麼就會知道三角形 </a:t>
            </a:r>
            <a:r>
              <a:rPr lang="en-US" altLang="zh-TW" baseline="0" dirty="0"/>
              <a:t>ABC&lt;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的面積會等於三角形 </a:t>
            </a:r>
            <a:r>
              <a:rPr lang="en-US" altLang="zh-TW" baseline="0" dirty="0"/>
              <a:t>ADC&lt;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的面積</a:t>
            </a:r>
            <a:br>
              <a:rPr lang="en-US" altLang="zh-TW" baseline="0" dirty="0"/>
            </a:br>
            <a:r>
              <a:rPr lang="zh-TW" altLang="en-US" baseline="0" dirty="0"/>
              <a:t>也就是說，這兩個三角形是整個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的一半。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而題目要我們說明 </a:t>
            </a:r>
            <a:r>
              <a:rPr lang="en-US" altLang="zh-TW" baseline="0" dirty="0"/>
              <a:t>AECF</a:t>
            </a:r>
            <a:r>
              <a:rPr lang="zh-TW" altLang="en-US" baseline="0" dirty="0"/>
              <a:t> 是全部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的一半，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 </a:t>
            </a:r>
            <a:r>
              <a:rPr lang="en-US" altLang="zh-TW" baseline="0" dirty="0"/>
              <a:t>AECF</a:t>
            </a:r>
            <a:r>
              <a:rPr lang="zh-TW" altLang="en-US" baseline="0" dirty="0"/>
              <a:t> 的面積剛好等於這兩個三角形的其中一個，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就得到目標了，</a:t>
            </a:r>
            <a:br>
              <a:rPr lang="en-US" altLang="zh-TW" baseline="0" dirty="0"/>
            </a:br>
            <a:r>
              <a:rPr lang="zh-TW" altLang="en-US" baseline="0" dirty="0"/>
              <a:t>題目還有給我們什麼條件呢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 </a:t>
            </a:r>
            <a:r>
              <a:rPr lang="en-US" altLang="zh-TW" baseline="0" dirty="0"/>
              <a:t>AE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DF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而這兩條橘色的垂線也是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這兩個三角形的高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又看到等底等高，所以黃色三角形面積也相等，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AECF</a:t>
            </a:r>
            <a:r>
              <a:rPr lang="zh-TW" altLang="en-US" baseline="0" dirty="0"/>
              <a:t> 的面積就是黃色加這一塊也就是這邊的黃色加這一塊 就會等於 三角形 </a:t>
            </a:r>
            <a:r>
              <a:rPr lang="en-US" altLang="zh-TW" baseline="0" dirty="0"/>
              <a:t>ACD</a:t>
            </a:r>
            <a:r>
              <a:rPr lang="zh-TW" altLang="en-US" baseline="0" dirty="0"/>
              <a:t> 面積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好，想清楚了，開始寫證明，</a:t>
            </a:r>
            <a:br>
              <a:rPr lang="en-US" altLang="zh-TW" baseline="0" dirty="0"/>
            </a:br>
            <a:r>
              <a:rPr lang="zh-TW" altLang="en-US" baseline="0" dirty="0"/>
              <a:t>一開始要先將這兩條題目沒給但有需要用到的輔助線寫出來，</a:t>
            </a:r>
            <a:br>
              <a:rPr lang="en-US" altLang="zh-TW" baseline="0" dirty="0"/>
            </a:br>
            <a:r>
              <a:rPr lang="zh-TW" altLang="en-US" baseline="0" dirty="0"/>
              <a:t>假若這一點叫做 </a:t>
            </a:r>
            <a:r>
              <a:rPr lang="en-US" altLang="zh-TW" baseline="0" dirty="0"/>
              <a:t>H</a:t>
            </a:r>
            <a:r>
              <a:rPr lang="zh-TW" altLang="en-US" baseline="0" dirty="0"/>
              <a:t>、這一點是 </a:t>
            </a:r>
            <a:r>
              <a:rPr lang="en-US" altLang="zh-TW" baseline="0" dirty="0"/>
              <a:t>K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過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點分別做 </a:t>
            </a:r>
            <a:r>
              <a:rPr lang="en-US" altLang="zh-TW" baseline="0" dirty="0"/>
              <a:t>CH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CK</a:t>
            </a:r>
            <a:r>
              <a:rPr lang="zh-TW" altLang="en-US" baseline="0" dirty="0"/>
              <a:t> 垂直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AD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因為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是</a:t>
            </a:r>
            <a:r>
              <a:rPr lang="en-US" altLang="zh-TW" baseline="0" dirty="0"/>
              <a:t> </a:t>
            </a:r>
            <a:r>
              <a:rPr lang="zh-TW" altLang="en-US" baseline="0" dirty="0"/>
              <a:t>角 </a:t>
            </a:r>
            <a:r>
              <a:rPr lang="en-US" altLang="zh-TW" baseline="0" dirty="0"/>
              <a:t>BAD</a:t>
            </a:r>
            <a:r>
              <a:rPr lang="zh-TW" altLang="en-US" baseline="0" dirty="0"/>
              <a:t> 的角平分線，所以 </a:t>
            </a:r>
            <a:r>
              <a:rPr lang="en-US" altLang="zh-TW" baseline="0" dirty="0"/>
              <a:t>CH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CK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這是由於角平分線性質，而這個性質課本有證明過，所以我們就可以直接使用。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接下來，先說明左邊綠色三角形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和右邊藍色三角形 </a:t>
            </a:r>
            <a:r>
              <a:rPr lang="en-US" altLang="zh-TW" baseline="0" dirty="0"/>
              <a:t>ACD</a:t>
            </a:r>
            <a:r>
              <a:rPr lang="zh-TW" altLang="en-US" baseline="0" dirty="0"/>
              <a:t> 面積相等，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因為底邊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等於 底邊 </a:t>
            </a:r>
            <a:r>
              <a:rPr lang="en-US" altLang="zh-TW" baseline="0" dirty="0"/>
              <a:t>AD</a:t>
            </a:r>
            <a:r>
              <a:rPr lang="zh-TW" altLang="en-US" baseline="0" dirty="0"/>
              <a:t>、而且 高 </a:t>
            </a:r>
            <a:r>
              <a:rPr lang="en-US" altLang="zh-TW" baseline="0" dirty="0"/>
              <a:t>CH</a:t>
            </a:r>
            <a:r>
              <a:rPr lang="zh-TW" altLang="en-US" baseline="0" dirty="0"/>
              <a:t> 等於 高 </a:t>
            </a:r>
            <a:r>
              <a:rPr lang="en-US" altLang="zh-TW" baseline="0" dirty="0"/>
              <a:t>CK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面積等於三角形 </a:t>
            </a:r>
            <a:r>
              <a:rPr lang="en-US" altLang="zh-TW" baseline="0" dirty="0"/>
              <a:t>ACD</a:t>
            </a:r>
            <a:r>
              <a:rPr lang="zh-TW" altLang="en-US" baseline="0" dirty="0"/>
              <a:t> 面積 也就是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的一半。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然後，再寫為什麼這兩塊黃色三角形面積相等，</a:t>
            </a:r>
            <a:br>
              <a:rPr lang="en-US" altLang="zh-TW" baseline="0" dirty="0"/>
            </a:br>
            <a:r>
              <a:rPr lang="zh-TW" altLang="en-US" baseline="0" dirty="0"/>
              <a:t>又因為它們的底 </a:t>
            </a:r>
            <a:r>
              <a:rPr lang="en-US" altLang="zh-TW" baseline="0" dirty="0"/>
              <a:t>AE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DF</a:t>
            </a:r>
            <a:r>
              <a:rPr lang="zh-TW" altLang="en-US" baseline="0" dirty="0"/>
              <a:t> 也是等長的，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 </a:t>
            </a:r>
            <a:r>
              <a:rPr lang="en-US" altLang="zh-TW" baseline="0" dirty="0"/>
              <a:t>CH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CK</a:t>
            </a:r>
            <a:r>
              <a:rPr lang="zh-TW" altLang="en-US" baseline="0" dirty="0"/>
              <a:t> 是它們的相等的高，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所以三角形 </a:t>
            </a:r>
            <a:r>
              <a:rPr lang="en-US" altLang="zh-TW" baseline="0" dirty="0"/>
              <a:t>ACE</a:t>
            </a:r>
            <a:r>
              <a:rPr lang="zh-TW" altLang="en-US" baseline="0" dirty="0"/>
              <a:t> 面積就會等於三角形 </a:t>
            </a:r>
            <a:r>
              <a:rPr lang="en-US" altLang="zh-TW" baseline="0" dirty="0"/>
              <a:t>CDF</a:t>
            </a:r>
            <a:r>
              <a:rPr lang="zh-TW" altLang="en-US" baseline="0" dirty="0"/>
              <a:t> 面積，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那麼，想求的四邊形 </a:t>
            </a:r>
            <a:r>
              <a:rPr lang="en-US" altLang="zh-TW" baseline="0" dirty="0"/>
              <a:t>AECF</a:t>
            </a:r>
            <a:r>
              <a:rPr lang="zh-TW" altLang="en-US" baseline="0" dirty="0"/>
              <a:t> 面積就可以寫成 三角形 </a:t>
            </a:r>
            <a:r>
              <a:rPr lang="en-US" altLang="zh-TW" baseline="0" dirty="0"/>
              <a:t>ACE</a:t>
            </a:r>
            <a:r>
              <a:rPr lang="zh-TW" altLang="en-US" baseline="0" dirty="0"/>
              <a:t> 加上三角形 </a:t>
            </a:r>
            <a:r>
              <a:rPr lang="en-US" altLang="zh-TW" baseline="0" dirty="0"/>
              <a:t>ACF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就等於三角形 </a:t>
            </a:r>
            <a:r>
              <a:rPr lang="en-US" altLang="zh-TW" baseline="0" dirty="0"/>
              <a:t>CDF</a:t>
            </a:r>
            <a:r>
              <a:rPr lang="zh-TW" altLang="en-US" baseline="0" dirty="0"/>
              <a:t> 加三角形 </a:t>
            </a:r>
            <a:r>
              <a:rPr lang="en-US" altLang="zh-TW" baseline="0" dirty="0"/>
              <a:t>ACF</a:t>
            </a:r>
            <a:r>
              <a:rPr lang="zh-TW" altLang="en-US" baseline="0" dirty="0"/>
              <a:t> 會等於三角形 </a:t>
            </a:r>
            <a:r>
              <a:rPr lang="en-US" altLang="zh-TW" baseline="0" dirty="0"/>
              <a:t>ACD</a:t>
            </a:r>
            <a:r>
              <a:rPr lang="zh-TW" altLang="en-US" baseline="0" dirty="0"/>
              <a:t> 也就是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的一半。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這樣就證明完成。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再回憶一次剛剛思考的過程，一開始看到角平分線，就要聯想角平分線性質，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這樣就會得到高相等這個隱藏的條件，</a:t>
            </a:r>
            <a:br>
              <a:rPr lang="en-US" altLang="zh-TW" baseline="0" dirty="0"/>
            </a:br>
            <a:r>
              <a:rPr lang="zh-TW" altLang="en-US" baseline="0" dirty="0"/>
              <a:t>然後就可以利用底相等高也相等，</a:t>
            </a:r>
            <a:br>
              <a:rPr lang="en-US" altLang="zh-TW" baseline="0" dirty="0"/>
            </a:br>
            <a:r>
              <a:rPr lang="zh-TW" altLang="en-US" baseline="0" dirty="0"/>
              <a:t>把想要說明的四邊形面積轉換成相等的三角形面積，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就能得到目標了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下面的學生練習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是觀念一模一樣的題目，只是老師改成計算題，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方便同學練習完有答案可以知道自己做的對不對，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關鍵還是要說明這兩個三角形面積相等，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試著做做看吧</a:t>
            </a:r>
            <a:r>
              <a:rPr lang="en-US" altLang="zh-TW" baseline="0" dirty="0"/>
              <a:t>~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 </a:t>
            </a: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ABAE430-DA6A-5186-C638-839770E2BE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957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5EDCA-47E1-B71C-4F0B-2AB463C96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手繪多邊形: 圖案 70">
            <a:extLst>
              <a:ext uri="{FF2B5EF4-FFF2-40B4-BE49-F238E27FC236}">
                <a16:creationId xmlns:a16="http://schemas.microsoft.com/office/drawing/2014/main" id="{81B8799E-874F-8489-1F04-70DB48DE2FB7}"/>
              </a:ext>
            </a:extLst>
          </p:cNvPr>
          <p:cNvSpPr/>
          <p:nvPr/>
        </p:nvSpPr>
        <p:spPr>
          <a:xfrm>
            <a:off x="2236782" y="2606676"/>
            <a:ext cx="1746250" cy="1841500"/>
          </a:xfrm>
          <a:custGeom>
            <a:avLst/>
            <a:gdLst>
              <a:gd name="connsiteX0" fmla="*/ 0 w 1746250"/>
              <a:gd name="connsiteY0" fmla="*/ 1841500 h 1841500"/>
              <a:gd name="connsiteX1" fmla="*/ 50800 w 1746250"/>
              <a:gd name="connsiteY1" fmla="*/ 0 h 1841500"/>
              <a:gd name="connsiteX2" fmla="*/ 1746250 w 1746250"/>
              <a:gd name="connsiteY2" fmla="*/ 1397000 h 1841500"/>
              <a:gd name="connsiteX3" fmla="*/ 0 w 1746250"/>
              <a:gd name="connsiteY3" fmla="*/ 1841500 h 184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6250" h="1841500">
                <a:moveTo>
                  <a:pt x="0" y="1841500"/>
                </a:moveTo>
                <a:lnTo>
                  <a:pt x="50800" y="0"/>
                </a:lnTo>
                <a:lnTo>
                  <a:pt x="1746250" y="1397000"/>
                </a:lnTo>
                <a:lnTo>
                  <a:pt x="0" y="18415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51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4" name="手繪多邊形: 圖案 73">
            <a:extLst>
              <a:ext uri="{FF2B5EF4-FFF2-40B4-BE49-F238E27FC236}">
                <a16:creationId xmlns:a16="http://schemas.microsoft.com/office/drawing/2014/main" id="{5FC4432C-C8C2-0126-2CC6-FA5915173610}"/>
              </a:ext>
            </a:extLst>
          </p:cNvPr>
          <p:cNvSpPr/>
          <p:nvPr/>
        </p:nvSpPr>
        <p:spPr>
          <a:xfrm>
            <a:off x="2249482" y="3463926"/>
            <a:ext cx="1739900" cy="977900"/>
          </a:xfrm>
          <a:custGeom>
            <a:avLst/>
            <a:gdLst>
              <a:gd name="connsiteX0" fmla="*/ 0 w 1739900"/>
              <a:gd name="connsiteY0" fmla="*/ 977900 h 977900"/>
              <a:gd name="connsiteX1" fmla="*/ 1739900 w 1739900"/>
              <a:gd name="connsiteY1" fmla="*/ 539750 h 977900"/>
              <a:gd name="connsiteX2" fmla="*/ 1092200 w 1739900"/>
              <a:gd name="connsiteY2" fmla="*/ 0 h 977900"/>
              <a:gd name="connsiteX3" fmla="*/ 0 w 1739900"/>
              <a:gd name="connsiteY3" fmla="*/ 97790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9900" h="977900">
                <a:moveTo>
                  <a:pt x="0" y="977900"/>
                </a:moveTo>
                <a:lnTo>
                  <a:pt x="1739900" y="539750"/>
                </a:lnTo>
                <a:lnTo>
                  <a:pt x="1092200" y="0"/>
                </a:lnTo>
                <a:lnTo>
                  <a:pt x="0" y="977900"/>
                </a:lnTo>
                <a:close/>
              </a:path>
            </a:pathLst>
          </a:custGeom>
          <a:solidFill>
            <a:srgbClr val="FFFFCC">
              <a:alpha val="80000"/>
            </a:srgb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手繪多邊形: 圖案 69">
            <a:extLst>
              <a:ext uri="{FF2B5EF4-FFF2-40B4-BE49-F238E27FC236}">
                <a16:creationId xmlns:a16="http://schemas.microsoft.com/office/drawing/2014/main" id="{1B44F15C-B836-EA99-028B-518145F6FC86}"/>
              </a:ext>
            </a:extLst>
          </p:cNvPr>
          <p:cNvSpPr/>
          <p:nvPr/>
        </p:nvSpPr>
        <p:spPr>
          <a:xfrm>
            <a:off x="541332" y="2613026"/>
            <a:ext cx="1739900" cy="1822450"/>
          </a:xfrm>
          <a:custGeom>
            <a:avLst/>
            <a:gdLst>
              <a:gd name="connsiteX0" fmla="*/ 1695450 w 1739900"/>
              <a:gd name="connsiteY0" fmla="*/ 1822450 h 1822450"/>
              <a:gd name="connsiteX1" fmla="*/ 1739900 w 1739900"/>
              <a:gd name="connsiteY1" fmla="*/ 0 h 1822450"/>
              <a:gd name="connsiteX2" fmla="*/ 0 w 1739900"/>
              <a:gd name="connsiteY2" fmla="*/ 1397000 h 1822450"/>
              <a:gd name="connsiteX3" fmla="*/ 1695450 w 1739900"/>
              <a:gd name="connsiteY3" fmla="*/ 1822450 h 1822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9900" h="1822450">
                <a:moveTo>
                  <a:pt x="1695450" y="1822450"/>
                </a:moveTo>
                <a:lnTo>
                  <a:pt x="1739900" y="0"/>
                </a:lnTo>
                <a:lnTo>
                  <a:pt x="0" y="1397000"/>
                </a:lnTo>
                <a:lnTo>
                  <a:pt x="1695450" y="182245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64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手繪多邊形: 圖案 71">
            <a:extLst>
              <a:ext uri="{FF2B5EF4-FFF2-40B4-BE49-F238E27FC236}">
                <a16:creationId xmlns:a16="http://schemas.microsoft.com/office/drawing/2014/main" id="{D0B34B20-880D-4F70-5F6D-FFBF4F679B94}"/>
              </a:ext>
            </a:extLst>
          </p:cNvPr>
          <p:cNvSpPr/>
          <p:nvPr/>
        </p:nvSpPr>
        <p:spPr>
          <a:xfrm>
            <a:off x="1633532" y="2600326"/>
            <a:ext cx="647700" cy="1835150"/>
          </a:xfrm>
          <a:custGeom>
            <a:avLst/>
            <a:gdLst>
              <a:gd name="connsiteX0" fmla="*/ 596900 w 647700"/>
              <a:gd name="connsiteY0" fmla="*/ 1835150 h 1835150"/>
              <a:gd name="connsiteX1" fmla="*/ 647700 w 647700"/>
              <a:gd name="connsiteY1" fmla="*/ 0 h 1835150"/>
              <a:gd name="connsiteX2" fmla="*/ 0 w 647700"/>
              <a:gd name="connsiteY2" fmla="*/ 520700 h 1835150"/>
              <a:gd name="connsiteX3" fmla="*/ 596900 w 647700"/>
              <a:gd name="connsiteY3" fmla="*/ 1835150 h 183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7700" h="1835150">
                <a:moveTo>
                  <a:pt x="596900" y="1835150"/>
                </a:moveTo>
                <a:lnTo>
                  <a:pt x="647700" y="0"/>
                </a:lnTo>
                <a:lnTo>
                  <a:pt x="0" y="520700"/>
                </a:lnTo>
                <a:lnTo>
                  <a:pt x="596900" y="1835150"/>
                </a:lnTo>
                <a:close/>
              </a:path>
            </a:pathLst>
          </a:custGeom>
          <a:solidFill>
            <a:srgbClr val="FFFFCC">
              <a:alpha val="80000"/>
            </a:srgb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id="{07A77F04-91D5-2377-E989-F660F68BA2E4}"/>
              </a:ext>
            </a:extLst>
          </p:cNvPr>
          <p:cNvCxnSpPr>
            <a:stCxn id="48" idx="0"/>
            <a:endCxn id="48" idx="2"/>
          </p:cNvCxnSpPr>
          <p:nvPr/>
        </p:nvCxnSpPr>
        <p:spPr>
          <a:xfrm flipV="1">
            <a:off x="2236782" y="2600326"/>
            <a:ext cx="50800" cy="184785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>
            <a:extLst>
              <a:ext uri="{FF2B5EF4-FFF2-40B4-BE49-F238E27FC236}">
                <a16:creationId xmlns:a16="http://schemas.microsoft.com/office/drawing/2014/main" id="{47CDD437-E2C5-593B-28A2-5192B9658562}"/>
              </a:ext>
            </a:extLst>
          </p:cNvPr>
          <p:cNvCxnSpPr>
            <a:cxnSpLocks/>
            <a:stCxn id="48" idx="0"/>
          </p:cNvCxnSpPr>
          <p:nvPr/>
        </p:nvCxnSpPr>
        <p:spPr>
          <a:xfrm flipH="1" flipV="1">
            <a:off x="1639882" y="3133726"/>
            <a:ext cx="596900" cy="131445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>
            <a:extLst>
              <a:ext uri="{FF2B5EF4-FFF2-40B4-BE49-F238E27FC236}">
                <a16:creationId xmlns:a16="http://schemas.microsoft.com/office/drawing/2014/main" id="{B2038F9C-6057-1865-ABE0-AE3E2B9EFAF8}"/>
              </a:ext>
            </a:extLst>
          </p:cNvPr>
          <p:cNvCxnSpPr>
            <a:stCxn id="48" idx="0"/>
          </p:cNvCxnSpPr>
          <p:nvPr/>
        </p:nvCxnSpPr>
        <p:spPr>
          <a:xfrm flipV="1">
            <a:off x="2236782" y="3470276"/>
            <a:ext cx="1111250" cy="97790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群組 98">
            <a:extLst>
              <a:ext uri="{FF2B5EF4-FFF2-40B4-BE49-F238E27FC236}">
                <a16:creationId xmlns:a16="http://schemas.microsoft.com/office/drawing/2014/main" id="{89A1692F-37D2-68AC-5571-9FD730E2FDAC}"/>
              </a:ext>
            </a:extLst>
          </p:cNvPr>
          <p:cNvGrpSpPr/>
          <p:nvPr/>
        </p:nvGrpSpPr>
        <p:grpSpPr>
          <a:xfrm>
            <a:off x="2236782" y="3295653"/>
            <a:ext cx="991990" cy="1152523"/>
            <a:chOff x="2236782" y="3295653"/>
            <a:chExt cx="991990" cy="1152523"/>
          </a:xfrm>
        </p:grpSpPr>
        <p:sp>
          <p:nvSpPr>
            <p:cNvPr id="66" name="矩形 65">
              <a:extLst>
                <a:ext uri="{FF2B5EF4-FFF2-40B4-BE49-F238E27FC236}">
                  <a16:creationId xmlns:a16="http://schemas.microsoft.com/office/drawing/2014/main" id="{89FDC41F-8EA4-BBA4-267C-49AF7CD20AA2}"/>
                </a:ext>
              </a:extLst>
            </p:cNvPr>
            <p:cNvSpPr/>
            <p:nvPr/>
          </p:nvSpPr>
          <p:spPr>
            <a:xfrm rot="2408211">
              <a:off x="3024181" y="3295653"/>
              <a:ext cx="161925" cy="16192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58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8" name="直線接點 67">
              <a:extLst>
                <a:ext uri="{FF2B5EF4-FFF2-40B4-BE49-F238E27FC236}">
                  <a16:creationId xmlns:a16="http://schemas.microsoft.com/office/drawing/2014/main" id="{EEF80DD5-D1BB-1DA6-972F-8EFCAF9A101E}"/>
                </a:ext>
              </a:extLst>
            </p:cNvPr>
            <p:cNvCxnSpPr>
              <a:cxnSpLocks/>
              <a:endCxn id="48" idx="0"/>
            </p:cNvCxnSpPr>
            <p:nvPr/>
          </p:nvCxnSpPr>
          <p:spPr>
            <a:xfrm flipH="1">
              <a:off x="2236782" y="3359962"/>
              <a:ext cx="991990" cy="1088214"/>
            </a:xfrm>
            <a:prstGeom prst="line">
              <a:avLst/>
            </a:prstGeom>
            <a:ln w="2540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群組 97">
            <a:extLst>
              <a:ext uri="{FF2B5EF4-FFF2-40B4-BE49-F238E27FC236}">
                <a16:creationId xmlns:a16="http://schemas.microsoft.com/office/drawing/2014/main" id="{547E303E-DF9F-9505-4768-6116EB3E9454}"/>
              </a:ext>
            </a:extLst>
          </p:cNvPr>
          <p:cNvGrpSpPr/>
          <p:nvPr/>
        </p:nvGrpSpPr>
        <p:grpSpPr>
          <a:xfrm>
            <a:off x="1262056" y="3355964"/>
            <a:ext cx="974726" cy="1092212"/>
            <a:chOff x="1262056" y="3355964"/>
            <a:chExt cx="974726" cy="1092212"/>
          </a:xfrm>
        </p:grpSpPr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id="{66D58201-35E3-AC43-1BA2-22E5B04EB3A4}"/>
                </a:ext>
              </a:extLst>
            </p:cNvPr>
            <p:cNvCxnSpPr>
              <a:cxnSpLocks/>
              <a:stCxn id="48" idx="0"/>
            </p:cNvCxnSpPr>
            <p:nvPr/>
          </p:nvCxnSpPr>
          <p:spPr>
            <a:xfrm flipH="1" flipV="1">
              <a:off x="1350163" y="3355964"/>
              <a:ext cx="886619" cy="1092212"/>
            </a:xfrm>
            <a:prstGeom prst="line">
              <a:avLst/>
            </a:prstGeom>
            <a:ln w="2540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DB6CCFA8-1CF2-FD4A-0EE4-727054D243BB}"/>
                </a:ext>
              </a:extLst>
            </p:cNvPr>
            <p:cNvSpPr/>
            <p:nvPr/>
          </p:nvSpPr>
          <p:spPr>
            <a:xfrm rot="3053141">
              <a:off x="1262056" y="3395664"/>
              <a:ext cx="161925" cy="16192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58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BDBD0211-FC74-E889-936D-6ADFE2CE2DF9}"/>
              </a:ext>
            </a:extLst>
          </p:cNvPr>
          <p:cNvSpPr txBox="1"/>
          <p:nvPr/>
        </p:nvSpPr>
        <p:spPr>
          <a:xfrm>
            <a:off x="218184" y="902558"/>
            <a:ext cx="11743507" cy="913905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如圖，四邊形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中，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為 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BAD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的角平分線，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E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F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兩點分別在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上，</a:t>
            </a:r>
            <a:b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且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AE = DF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。請完整說明為何四邊形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AECF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的面積為四邊形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的一半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104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非選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02EEF37E-00D8-118A-8E41-12676A348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證明面積關係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2AADEC21-F180-E3CB-EDAE-B4C94E51F584}"/>
              </a:ext>
            </a:extLst>
          </p:cNvPr>
          <p:cNvSpPr txBox="1"/>
          <p:nvPr/>
        </p:nvSpPr>
        <p:spPr>
          <a:xfrm>
            <a:off x="2148205" y="2195039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A</a:t>
            </a:r>
            <a:endParaRPr lang="zh-TW" altLang="en-US" sz="2000" b="1" i="1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A222D98A-9CA7-FB58-91D0-C97265E924F0}"/>
              </a:ext>
            </a:extLst>
          </p:cNvPr>
          <p:cNvSpPr txBox="1"/>
          <p:nvPr/>
        </p:nvSpPr>
        <p:spPr>
          <a:xfrm>
            <a:off x="211188" y="3838400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B</a:t>
            </a:r>
            <a:endParaRPr lang="zh-TW" altLang="en-US" sz="2000" b="1" i="1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EDE36FDB-078C-2E3B-0956-44B8D4E893E5}"/>
              </a:ext>
            </a:extLst>
          </p:cNvPr>
          <p:cNvSpPr txBox="1"/>
          <p:nvPr/>
        </p:nvSpPr>
        <p:spPr>
          <a:xfrm>
            <a:off x="2060071" y="4445317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C</a:t>
            </a:r>
            <a:endParaRPr lang="zh-TW" altLang="en-US" sz="2000" b="1" i="1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CF73E526-E60D-C63C-0A9E-1482A3129474}"/>
              </a:ext>
            </a:extLst>
          </p:cNvPr>
          <p:cNvSpPr txBox="1"/>
          <p:nvPr/>
        </p:nvSpPr>
        <p:spPr>
          <a:xfrm>
            <a:off x="4027790" y="3921161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D</a:t>
            </a:r>
            <a:endParaRPr lang="zh-TW" altLang="en-US" sz="2000" b="1" i="1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2425E2ED-8070-84AA-63E9-1666683897ED}"/>
              </a:ext>
            </a:extLst>
          </p:cNvPr>
          <p:cNvSpPr txBox="1"/>
          <p:nvPr/>
        </p:nvSpPr>
        <p:spPr>
          <a:xfrm>
            <a:off x="1337438" y="2783727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E</a:t>
            </a:r>
            <a:endParaRPr lang="zh-TW" altLang="en-US" sz="2000" b="1" i="1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8081864C-EF35-E006-35A9-B58DCABADD0B}"/>
              </a:ext>
            </a:extLst>
          </p:cNvPr>
          <p:cNvSpPr txBox="1"/>
          <p:nvPr/>
        </p:nvSpPr>
        <p:spPr>
          <a:xfrm>
            <a:off x="3361500" y="3159360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F</a:t>
            </a:r>
            <a:endParaRPr lang="zh-TW" altLang="en-US" sz="2000" b="1" i="1" dirty="0"/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AD01419E-A669-3EEB-1D15-BE3510FAAE13}"/>
              </a:ext>
            </a:extLst>
          </p:cNvPr>
          <p:cNvCxnSpPr/>
          <p:nvPr/>
        </p:nvCxnSpPr>
        <p:spPr>
          <a:xfrm>
            <a:off x="3181350" y="1009650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C51ABF20-9B5E-150E-826C-CF8B2FDB0C42}"/>
              </a:ext>
            </a:extLst>
          </p:cNvPr>
          <p:cNvCxnSpPr/>
          <p:nvPr/>
        </p:nvCxnSpPr>
        <p:spPr>
          <a:xfrm>
            <a:off x="6143625" y="1009650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4E7E95D6-9696-3A1F-7876-7D5997DE3648}"/>
              </a:ext>
            </a:extLst>
          </p:cNvPr>
          <p:cNvCxnSpPr/>
          <p:nvPr/>
        </p:nvCxnSpPr>
        <p:spPr>
          <a:xfrm>
            <a:off x="6743700" y="1009650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id="{73A4CBD7-F265-227A-B5B6-D092C377B60C}"/>
              </a:ext>
            </a:extLst>
          </p:cNvPr>
          <p:cNvCxnSpPr/>
          <p:nvPr/>
        </p:nvCxnSpPr>
        <p:spPr>
          <a:xfrm>
            <a:off x="9296400" y="1009650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0FBE889C-260D-3DF9-5410-1B33086A1862}"/>
              </a:ext>
            </a:extLst>
          </p:cNvPr>
          <p:cNvCxnSpPr/>
          <p:nvPr/>
        </p:nvCxnSpPr>
        <p:spPr>
          <a:xfrm>
            <a:off x="9906000" y="1009650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id="{CB11B5B1-8EE5-5CDD-EC76-4A4E685998A3}"/>
              </a:ext>
            </a:extLst>
          </p:cNvPr>
          <p:cNvCxnSpPr/>
          <p:nvPr/>
        </p:nvCxnSpPr>
        <p:spPr>
          <a:xfrm>
            <a:off x="666751" y="1470026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id="{71989009-0A00-731A-BB15-00E835691D7F}"/>
              </a:ext>
            </a:extLst>
          </p:cNvPr>
          <p:cNvCxnSpPr/>
          <p:nvPr/>
        </p:nvCxnSpPr>
        <p:spPr>
          <a:xfrm>
            <a:off x="1266826" y="1470026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手繪多邊形: 圖案 47">
            <a:extLst>
              <a:ext uri="{FF2B5EF4-FFF2-40B4-BE49-F238E27FC236}">
                <a16:creationId xmlns:a16="http://schemas.microsoft.com/office/drawing/2014/main" id="{53CDB4B6-6820-73DF-8D44-C1AFB73F4C15}"/>
              </a:ext>
            </a:extLst>
          </p:cNvPr>
          <p:cNvSpPr/>
          <p:nvPr/>
        </p:nvSpPr>
        <p:spPr>
          <a:xfrm>
            <a:off x="541332" y="2600326"/>
            <a:ext cx="3448050" cy="1847850"/>
          </a:xfrm>
          <a:custGeom>
            <a:avLst/>
            <a:gdLst>
              <a:gd name="connsiteX0" fmla="*/ 1695450 w 3448050"/>
              <a:gd name="connsiteY0" fmla="*/ 1847850 h 1847850"/>
              <a:gd name="connsiteX1" fmla="*/ 0 w 3448050"/>
              <a:gd name="connsiteY1" fmla="*/ 1416050 h 1847850"/>
              <a:gd name="connsiteX2" fmla="*/ 1746250 w 3448050"/>
              <a:gd name="connsiteY2" fmla="*/ 0 h 1847850"/>
              <a:gd name="connsiteX3" fmla="*/ 3448050 w 3448050"/>
              <a:gd name="connsiteY3" fmla="*/ 1403350 h 1847850"/>
              <a:gd name="connsiteX4" fmla="*/ 1695450 w 3448050"/>
              <a:gd name="connsiteY4" fmla="*/ 1847850 h 184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050" h="1847850">
                <a:moveTo>
                  <a:pt x="1695450" y="1847850"/>
                </a:moveTo>
                <a:lnTo>
                  <a:pt x="0" y="1416050"/>
                </a:lnTo>
                <a:lnTo>
                  <a:pt x="1746250" y="0"/>
                </a:lnTo>
                <a:lnTo>
                  <a:pt x="3448050" y="1403350"/>
                </a:lnTo>
                <a:lnTo>
                  <a:pt x="1695450" y="184785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矩形: 圓角 77">
            <a:extLst>
              <a:ext uri="{FF2B5EF4-FFF2-40B4-BE49-F238E27FC236}">
                <a16:creationId xmlns:a16="http://schemas.microsoft.com/office/drawing/2014/main" id="{D7F4CDD6-6487-1DC6-2D54-8B3301A4441C}"/>
              </a:ext>
            </a:extLst>
          </p:cNvPr>
          <p:cNvSpPr/>
          <p:nvPr/>
        </p:nvSpPr>
        <p:spPr>
          <a:xfrm>
            <a:off x="3676618" y="1970540"/>
            <a:ext cx="3390254" cy="885371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角平分線性質：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角平分線上任一點到兩邊等距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97" name="手繪多邊形: 圖案 96">
            <a:extLst>
              <a:ext uri="{FF2B5EF4-FFF2-40B4-BE49-F238E27FC236}">
                <a16:creationId xmlns:a16="http://schemas.microsoft.com/office/drawing/2014/main" id="{BC5E8D33-5A34-A93F-5755-39081FDFABA4}"/>
              </a:ext>
            </a:extLst>
          </p:cNvPr>
          <p:cNvSpPr/>
          <p:nvPr/>
        </p:nvSpPr>
        <p:spPr>
          <a:xfrm>
            <a:off x="1645920" y="2606040"/>
            <a:ext cx="1706880" cy="1828800"/>
          </a:xfrm>
          <a:custGeom>
            <a:avLst/>
            <a:gdLst>
              <a:gd name="connsiteX0" fmla="*/ 647700 w 1706880"/>
              <a:gd name="connsiteY0" fmla="*/ 0 h 1828800"/>
              <a:gd name="connsiteX1" fmla="*/ 0 w 1706880"/>
              <a:gd name="connsiteY1" fmla="*/ 525780 h 1828800"/>
              <a:gd name="connsiteX2" fmla="*/ 601980 w 1706880"/>
              <a:gd name="connsiteY2" fmla="*/ 1828800 h 1828800"/>
              <a:gd name="connsiteX3" fmla="*/ 1706880 w 1706880"/>
              <a:gd name="connsiteY3" fmla="*/ 868680 h 1828800"/>
              <a:gd name="connsiteX4" fmla="*/ 647700 w 1706880"/>
              <a:gd name="connsiteY4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6880" h="1828800">
                <a:moveTo>
                  <a:pt x="647700" y="0"/>
                </a:moveTo>
                <a:lnTo>
                  <a:pt x="0" y="525780"/>
                </a:lnTo>
                <a:lnTo>
                  <a:pt x="601980" y="1828800"/>
                </a:lnTo>
                <a:lnTo>
                  <a:pt x="1706880" y="868680"/>
                </a:lnTo>
                <a:lnTo>
                  <a:pt x="647700" y="0"/>
                </a:lnTo>
                <a:close/>
              </a:path>
            </a:pathLst>
          </a:custGeom>
          <a:noFill/>
          <a:ln w="50800">
            <a:solidFill>
              <a:srgbClr val="3399FF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D098EC1E-8388-6EC0-9AF7-EA034D7617F2}"/>
              </a:ext>
            </a:extLst>
          </p:cNvPr>
          <p:cNvGrpSpPr/>
          <p:nvPr/>
        </p:nvGrpSpPr>
        <p:grpSpPr>
          <a:xfrm>
            <a:off x="229614" y="5253824"/>
            <a:ext cx="11979971" cy="1517870"/>
            <a:chOff x="229614" y="5253824"/>
            <a:chExt cx="11979971" cy="1517870"/>
          </a:xfrm>
        </p:grpSpPr>
        <p:cxnSp>
          <p:nvCxnSpPr>
            <p:cNvPr id="128" name="直線接點 127">
              <a:extLst>
                <a:ext uri="{FF2B5EF4-FFF2-40B4-BE49-F238E27FC236}">
                  <a16:creationId xmlns:a16="http://schemas.microsoft.com/office/drawing/2014/main" id="{DACDBFC2-5D46-DFD0-CF1B-5DD11AFCB982}"/>
                </a:ext>
              </a:extLst>
            </p:cNvPr>
            <p:cNvCxnSpPr>
              <a:cxnSpLocks/>
            </p:cNvCxnSpPr>
            <p:nvPr/>
          </p:nvCxnSpPr>
          <p:spPr>
            <a:xfrm>
              <a:off x="3617913" y="5754687"/>
              <a:ext cx="34925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接點 79">
              <a:extLst>
                <a:ext uri="{FF2B5EF4-FFF2-40B4-BE49-F238E27FC236}">
                  <a16:creationId xmlns:a16="http://schemas.microsoft.com/office/drawing/2014/main" id="{A9714987-EB53-B18C-4589-59BD1E9189C4}"/>
                </a:ext>
              </a:extLst>
            </p:cNvPr>
            <p:cNvCxnSpPr>
              <a:cxnSpLocks/>
            </p:cNvCxnSpPr>
            <p:nvPr/>
          </p:nvCxnSpPr>
          <p:spPr>
            <a:xfrm>
              <a:off x="4151313" y="5754687"/>
              <a:ext cx="34925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接點 80">
              <a:extLst>
                <a:ext uri="{FF2B5EF4-FFF2-40B4-BE49-F238E27FC236}">
                  <a16:creationId xmlns:a16="http://schemas.microsoft.com/office/drawing/2014/main" id="{917EB0DD-3E17-5008-803A-D4580FA0B600}"/>
                </a:ext>
              </a:extLst>
            </p:cNvPr>
            <p:cNvCxnSpPr>
              <a:cxnSpLocks/>
            </p:cNvCxnSpPr>
            <p:nvPr/>
          </p:nvCxnSpPr>
          <p:spPr>
            <a:xfrm>
              <a:off x="579438" y="6088062"/>
              <a:ext cx="34925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1" name="群組 120">
              <a:extLst>
                <a:ext uri="{FF2B5EF4-FFF2-40B4-BE49-F238E27FC236}">
                  <a16:creationId xmlns:a16="http://schemas.microsoft.com/office/drawing/2014/main" id="{54021AE8-4A35-3893-914F-B9AF28FB911E}"/>
                </a:ext>
              </a:extLst>
            </p:cNvPr>
            <p:cNvGrpSpPr/>
            <p:nvPr/>
          </p:nvGrpSpPr>
          <p:grpSpPr>
            <a:xfrm>
              <a:off x="229614" y="5253824"/>
              <a:ext cx="11979971" cy="1517870"/>
              <a:chOff x="237249" y="7725365"/>
              <a:chExt cx="11979971" cy="1517870"/>
            </a:xfrm>
          </p:grpSpPr>
          <p:sp>
            <p:nvSpPr>
              <p:cNvPr id="125" name="文字方塊 124">
                <a:extLst>
                  <a:ext uri="{FF2B5EF4-FFF2-40B4-BE49-F238E27FC236}">
                    <a16:creationId xmlns:a16="http://schemas.microsoft.com/office/drawing/2014/main" id="{B7E03A1E-CF08-2315-E470-6FB7AAFE5428}"/>
                  </a:ext>
                </a:extLst>
              </p:cNvPr>
              <p:cNvSpPr txBox="1"/>
              <p:nvPr/>
            </p:nvSpPr>
            <p:spPr>
              <a:xfrm>
                <a:off x="237249" y="8145083"/>
                <a:ext cx="7828536" cy="1060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如圖，正方形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的兩對角線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交於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點，若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AE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DF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br>
                  <a:rPr lang="en-US" altLang="zh-TW" dirty="0">
                    <a:ea typeface="微軟正黑體" panose="020B0604030504040204" pitchFamily="34" charset="-120"/>
                  </a:rPr>
                </a:br>
                <a:r>
                  <a:rPr lang="zh-TW" altLang="en-US" dirty="0">
                    <a:ea typeface="微軟正黑體" panose="020B0604030504040204" pitchFamily="34" charset="-120"/>
                  </a:rPr>
                  <a:t>且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10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，則四邊形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OEDF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面積為多少平方單位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  </a:t>
                </a:r>
                <a:br>
                  <a:rPr lang="en-US" altLang="zh-TW" dirty="0">
                    <a:ea typeface="微軟正黑體" panose="020B0604030504040204" pitchFamily="34" charset="-120"/>
                  </a:rPr>
                </a:br>
                <a:r>
                  <a:rPr lang="en-US" altLang="zh-TW" b="1" dirty="0">
                    <a:ea typeface="微軟正黑體" panose="020B0604030504040204" pitchFamily="34" charset="-120"/>
                  </a:rPr>
                  <a:t>(A) 12   (B) 25   (C )32   (D) 9</a:t>
                </a:r>
              </a:p>
            </p:txBody>
          </p:sp>
          <p:cxnSp>
            <p:nvCxnSpPr>
              <p:cNvPr id="122" name="直線接點 121">
                <a:extLst>
                  <a:ext uri="{FF2B5EF4-FFF2-40B4-BE49-F238E27FC236}">
                    <a16:creationId xmlns:a16="http://schemas.microsoft.com/office/drawing/2014/main" id="{13868754-9F40-4E7E-6678-E0F6E9F080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116216"/>
                <a:ext cx="7131776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文字方塊 122">
                <a:extLst>
                  <a:ext uri="{FF2B5EF4-FFF2-40B4-BE49-F238E27FC236}">
                    <a16:creationId xmlns:a16="http://schemas.microsoft.com/office/drawing/2014/main" id="{1D5A9608-9D3B-3BFD-9FDB-5C937B8CD508}"/>
                  </a:ext>
                </a:extLst>
              </p:cNvPr>
              <p:cNvSpPr txBox="1"/>
              <p:nvPr/>
            </p:nvSpPr>
            <p:spPr>
              <a:xfrm>
                <a:off x="662920" y="7725365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24" name="矩形 123">
                <a:extLst>
                  <a:ext uri="{FF2B5EF4-FFF2-40B4-BE49-F238E27FC236}">
                    <a16:creationId xmlns:a16="http://schemas.microsoft.com/office/drawing/2014/main" id="{9740F1A5-1C2D-9A23-CB40-5152FB76A6EA}"/>
                  </a:ext>
                </a:extLst>
              </p:cNvPr>
              <p:cNvSpPr/>
              <p:nvPr/>
            </p:nvSpPr>
            <p:spPr>
              <a:xfrm>
                <a:off x="350787" y="7762656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6" name="文字方塊 125">
                <a:extLst>
                  <a:ext uri="{FF2B5EF4-FFF2-40B4-BE49-F238E27FC236}">
                    <a16:creationId xmlns:a16="http://schemas.microsoft.com/office/drawing/2014/main" id="{C46A2361-0B2E-7BA0-34CC-3AF902CF4CB8}"/>
                  </a:ext>
                </a:extLst>
              </p:cNvPr>
              <p:cNvSpPr txBox="1"/>
              <p:nvPr/>
            </p:nvSpPr>
            <p:spPr>
              <a:xfrm>
                <a:off x="9915158" y="8904691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37" name="文字方塊 36">
              <a:extLst>
                <a:ext uri="{FF2B5EF4-FFF2-40B4-BE49-F238E27FC236}">
                  <a16:creationId xmlns:a16="http://schemas.microsoft.com/office/drawing/2014/main" id="{3B0A8EFE-88F6-85C2-7B9A-109E25120474}"/>
                </a:ext>
              </a:extLst>
            </p:cNvPr>
            <p:cNvSpPr txBox="1"/>
            <p:nvPr/>
          </p:nvSpPr>
          <p:spPr>
            <a:xfrm>
              <a:off x="8053646" y="5437922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38" name="文字方塊 37">
              <a:extLst>
                <a:ext uri="{FF2B5EF4-FFF2-40B4-BE49-F238E27FC236}">
                  <a16:creationId xmlns:a16="http://schemas.microsoft.com/office/drawing/2014/main" id="{139579DE-AB5B-962E-763C-FC41B76A3A2D}"/>
                </a:ext>
              </a:extLst>
            </p:cNvPr>
            <p:cNvSpPr txBox="1"/>
            <p:nvPr/>
          </p:nvSpPr>
          <p:spPr>
            <a:xfrm>
              <a:off x="7987485" y="6380742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39" name="文字方塊 38">
              <a:extLst>
                <a:ext uri="{FF2B5EF4-FFF2-40B4-BE49-F238E27FC236}">
                  <a16:creationId xmlns:a16="http://schemas.microsoft.com/office/drawing/2014/main" id="{B6E02225-BBC6-B5A1-2A3F-23F908F2957A}"/>
                </a:ext>
              </a:extLst>
            </p:cNvPr>
            <p:cNvSpPr txBox="1"/>
            <p:nvPr/>
          </p:nvSpPr>
          <p:spPr>
            <a:xfrm>
              <a:off x="9096075" y="6378822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id="{CF4B6F18-CF10-26A8-DEAE-6E775BC0EC09}"/>
                </a:ext>
              </a:extLst>
            </p:cNvPr>
            <p:cNvSpPr txBox="1"/>
            <p:nvPr/>
          </p:nvSpPr>
          <p:spPr>
            <a:xfrm>
              <a:off x="9104619" y="5491574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41" name="文字方塊 40">
              <a:extLst>
                <a:ext uri="{FF2B5EF4-FFF2-40B4-BE49-F238E27FC236}">
                  <a16:creationId xmlns:a16="http://schemas.microsoft.com/office/drawing/2014/main" id="{6D827668-D69D-6D14-5930-E76AAFF98777}"/>
                </a:ext>
              </a:extLst>
            </p:cNvPr>
            <p:cNvSpPr txBox="1"/>
            <p:nvPr/>
          </p:nvSpPr>
          <p:spPr>
            <a:xfrm>
              <a:off x="8536449" y="5391319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  <p:sp>
          <p:nvSpPr>
            <p:cNvPr id="42" name="文字方塊 41">
              <a:extLst>
                <a:ext uri="{FF2B5EF4-FFF2-40B4-BE49-F238E27FC236}">
                  <a16:creationId xmlns:a16="http://schemas.microsoft.com/office/drawing/2014/main" id="{A99B3374-C380-D697-BBB8-856D17B8E9EC}"/>
                </a:ext>
              </a:extLst>
            </p:cNvPr>
            <p:cNvSpPr txBox="1"/>
            <p:nvPr/>
          </p:nvSpPr>
          <p:spPr>
            <a:xfrm>
              <a:off x="9115880" y="5854008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F</a:t>
              </a:r>
              <a:endParaRPr lang="zh-TW" altLang="en-US" sz="1600" b="1" i="1" dirty="0"/>
            </a:p>
          </p:txBody>
        </p:sp>
        <p:grpSp>
          <p:nvGrpSpPr>
            <p:cNvPr id="107" name="群組 106">
              <a:extLst>
                <a:ext uri="{FF2B5EF4-FFF2-40B4-BE49-F238E27FC236}">
                  <a16:creationId xmlns:a16="http://schemas.microsoft.com/office/drawing/2014/main" id="{E23B6CA6-3690-19AB-BEF1-E1699D6B7F49}"/>
                </a:ext>
              </a:extLst>
            </p:cNvPr>
            <p:cNvGrpSpPr/>
            <p:nvPr/>
          </p:nvGrpSpPr>
          <p:grpSpPr>
            <a:xfrm>
              <a:off x="8315960" y="5679582"/>
              <a:ext cx="822817" cy="822817"/>
              <a:chOff x="8315960" y="5313680"/>
              <a:chExt cx="1188720" cy="1188720"/>
            </a:xfrm>
          </p:grpSpPr>
          <p:sp>
            <p:nvSpPr>
              <p:cNvPr id="85" name="手繪多邊形: 圖案 84">
                <a:extLst>
                  <a:ext uri="{FF2B5EF4-FFF2-40B4-BE49-F238E27FC236}">
                    <a16:creationId xmlns:a16="http://schemas.microsoft.com/office/drawing/2014/main" id="{2295FF08-70B7-4254-BC29-59D7F65A0616}"/>
                  </a:ext>
                </a:extLst>
              </p:cNvPr>
              <p:cNvSpPr/>
              <p:nvPr/>
            </p:nvSpPr>
            <p:spPr>
              <a:xfrm>
                <a:off x="8315960" y="5313680"/>
                <a:ext cx="1188720" cy="1188720"/>
              </a:xfrm>
              <a:custGeom>
                <a:avLst/>
                <a:gdLst>
                  <a:gd name="connsiteX0" fmla="*/ 7620 w 1188720"/>
                  <a:gd name="connsiteY0" fmla="*/ 0 h 1188720"/>
                  <a:gd name="connsiteX1" fmla="*/ 1188720 w 1188720"/>
                  <a:gd name="connsiteY1" fmla="*/ 7620 h 1188720"/>
                  <a:gd name="connsiteX2" fmla="*/ 1188720 w 1188720"/>
                  <a:gd name="connsiteY2" fmla="*/ 1188720 h 1188720"/>
                  <a:gd name="connsiteX3" fmla="*/ 0 w 1188720"/>
                  <a:gd name="connsiteY3" fmla="*/ 1188720 h 1188720"/>
                  <a:gd name="connsiteX4" fmla="*/ 7620 w 1188720"/>
                  <a:gd name="connsiteY4" fmla="*/ 0 h 1188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88720" h="1188720">
                    <a:moveTo>
                      <a:pt x="7620" y="0"/>
                    </a:moveTo>
                    <a:lnTo>
                      <a:pt x="1188720" y="7620"/>
                    </a:lnTo>
                    <a:lnTo>
                      <a:pt x="1188720" y="1188720"/>
                    </a:lnTo>
                    <a:lnTo>
                      <a:pt x="0" y="1188720"/>
                    </a:lnTo>
                    <a:lnTo>
                      <a:pt x="7620" y="0"/>
                    </a:lnTo>
                    <a:close/>
                  </a:path>
                </a:pathLst>
              </a:custGeom>
              <a:noFill/>
              <a:ln w="254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87" name="直線接點 86">
                <a:extLst>
                  <a:ext uri="{FF2B5EF4-FFF2-40B4-BE49-F238E27FC236}">
                    <a16:creationId xmlns:a16="http://schemas.microsoft.com/office/drawing/2014/main" id="{B85D461E-B58F-88AD-5888-597EA585CAF3}"/>
                  </a:ext>
                </a:extLst>
              </p:cNvPr>
              <p:cNvCxnSpPr>
                <a:stCxn id="85" idx="3"/>
                <a:endCxn id="85" idx="1"/>
              </p:cNvCxnSpPr>
              <p:nvPr/>
            </p:nvCxnSpPr>
            <p:spPr>
              <a:xfrm flipV="1">
                <a:off x="8315960" y="5321300"/>
                <a:ext cx="1188720" cy="118110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接點 88">
                <a:extLst>
                  <a:ext uri="{FF2B5EF4-FFF2-40B4-BE49-F238E27FC236}">
                    <a16:creationId xmlns:a16="http://schemas.microsoft.com/office/drawing/2014/main" id="{FE561456-D8DB-C727-C09A-0665887FFBC9}"/>
                  </a:ext>
                </a:extLst>
              </p:cNvPr>
              <p:cNvCxnSpPr>
                <a:stCxn id="85" idx="0"/>
                <a:endCxn id="85" idx="2"/>
              </p:cNvCxnSpPr>
              <p:nvPr/>
            </p:nvCxnSpPr>
            <p:spPr>
              <a:xfrm>
                <a:off x="8323580" y="5313680"/>
                <a:ext cx="1181100" cy="118872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直線接點 90">
                <a:extLst>
                  <a:ext uri="{FF2B5EF4-FFF2-40B4-BE49-F238E27FC236}">
                    <a16:creationId xmlns:a16="http://schemas.microsoft.com/office/drawing/2014/main" id="{5177401A-46D4-BCC9-EC07-E8C15578C0D1}"/>
                  </a:ext>
                </a:extLst>
              </p:cNvPr>
              <p:cNvCxnSpPr/>
              <p:nvPr/>
            </p:nvCxnSpPr>
            <p:spPr>
              <a:xfrm flipV="1">
                <a:off x="8925560" y="5824220"/>
                <a:ext cx="571500" cy="8382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線接點 92">
                <a:extLst>
                  <a:ext uri="{FF2B5EF4-FFF2-40B4-BE49-F238E27FC236}">
                    <a16:creationId xmlns:a16="http://schemas.microsoft.com/office/drawing/2014/main" id="{71A6D432-1547-0CCD-581C-64C684911475}"/>
                  </a:ext>
                </a:extLst>
              </p:cNvPr>
              <p:cNvCxnSpPr/>
              <p:nvPr/>
            </p:nvCxnSpPr>
            <p:spPr>
              <a:xfrm flipH="1" flipV="1">
                <a:off x="8826500" y="5313680"/>
                <a:ext cx="91440" cy="60960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5" name="文字方塊 94">
              <a:extLst>
                <a:ext uri="{FF2B5EF4-FFF2-40B4-BE49-F238E27FC236}">
                  <a16:creationId xmlns:a16="http://schemas.microsoft.com/office/drawing/2014/main" id="{A53C3C55-7B15-7A09-1FC6-5371B783E337}"/>
                </a:ext>
              </a:extLst>
            </p:cNvPr>
            <p:cNvSpPr txBox="1"/>
            <p:nvPr/>
          </p:nvSpPr>
          <p:spPr>
            <a:xfrm>
              <a:off x="8535801" y="6098491"/>
              <a:ext cx="42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O</a:t>
              </a:r>
              <a:endParaRPr lang="zh-TW" altLang="en-US" sz="1600" b="1" i="1" dirty="0"/>
            </a:p>
          </p:txBody>
        </p:sp>
        <p:cxnSp>
          <p:nvCxnSpPr>
            <p:cNvPr id="2" name="直線接點 1">
              <a:extLst>
                <a:ext uri="{FF2B5EF4-FFF2-40B4-BE49-F238E27FC236}">
                  <a16:creationId xmlns:a16="http://schemas.microsoft.com/office/drawing/2014/main" id="{99310E08-8B58-5888-B49E-DAE4C6D6DFCF}"/>
                </a:ext>
              </a:extLst>
            </p:cNvPr>
            <p:cNvCxnSpPr>
              <a:cxnSpLocks/>
            </p:cNvCxnSpPr>
            <p:nvPr/>
          </p:nvCxnSpPr>
          <p:spPr>
            <a:xfrm>
              <a:off x="5994412" y="5754687"/>
              <a:ext cx="34925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接點 2">
              <a:extLst>
                <a:ext uri="{FF2B5EF4-FFF2-40B4-BE49-F238E27FC236}">
                  <a16:creationId xmlns:a16="http://schemas.microsoft.com/office/drawing/2014/main" id="{D1859127-EFDA-EA6C-AED7-C7FCE5E3F827}"/>
                </a:ext>
              </a:extLst>
            </p:cNvPr>
            <p:cNvCxnSpPr>
              <a:cxnSpLocks/>
            </p:cNvCxnSpPr>
            <p:nvPr/>
          </p:nvCxnSpPr>
          <p:spPr>
            <a:xfrm>
              <a:off x="6561153" y="5754687"/>
              <a:ext cx="34925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49880797-846D-5D93-4942-83737DD2924F}"/>
                  </a:ext>
                </a:extLst>
              </p14:cNvPr>
              <p14:cNvContentPartPr/>
              <p14:nvPr/>
            </p14:nvContentPartPr>
            <p14:xfrm>
              <a:off x="450360" y="1277280"/>
              <a:ext cx="5499720" cy="319320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49880797-846D-5D93-4942-83737DD2924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1000" y="1267920"/>
                <a:ext cx="5518440" cy="321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筆跡 5">
                <a:extLst>
                  <a:ext uri="{FF2B5EF4-FFF2-40B4-BE49-F238E27FC236}">
                    <a16:creationId xmlns:a16="http://schemas.microsoft.com/office/drawing/2014/main" id="{D63CDAFF-8B11-A161-FBEF-534570803BCD}"/>
                  </a:ext>
                </a:extLst>
              </p14:cNvPr>
              <p14:cNvContentPartPr/>
              <p14:nvPr/>
            </p14:nvContentPartPr>
            <p14:xfrm>
              <a:off x="1071000" y="2549160"/>
              <a:ext cx="3862080" cy="2302200"/>
            </p14:xfrm>
          </p:contentPart>
        </mc:Choice>
        <mc:Fallback>
          <p:pic>
            <p:nvPicPr>
              <p:cNvPr id="6" name="筆跡 5">
                <a:extLst>
                  <a:ext uri="{FF2B5EF4-FFF2-40B4-BE49-F238E27FC236}">
                    <a16:creationId xmlns:a16="http://schemas.microsoft.com/office/drawing/2014/main" id="{D63CDAFF-8B11-A161-FBEF-534570803BC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61640" y="2539800"/>
                <a:ext cx="3880800" cy="232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2" name="筆跡 11">
                <a:extLst>
                  <a:ext uri="{FF2B5EF4-FFF2-40B4-BE49-F238E27FC236}">
                    <a16:creationId xmlns:a16="http://schemas.microsoft.com/office/drawing/2014/main" id="{81E3D5B9-F5D0-C0A3-E522-47655338FBA8}"/>
                  </a:ext>
                </a:extLst>
              </p14:cNvPr>
              <p14:cNvContentPartPr/>
              <p14:nvPr/>
            </p14:nvContentPartPr>
            <p14:xfrm>
              <a:off x="1583640" y="2595960"/>
              <a:ext cx="2502360" cy="2397960"/>
            </p14:xfrm>
          </p:contentPart>
        </mc:Choice>
        <mc:Fallback>
          <p:pic>
            <p:nvPicPr>
              <p:cNvPr id="12" name="筆跡 11">
                <a:extLst>
                  <a:ext uri="{FF2B5EF4-FFF2-40B4-BE49-F238E27FC236}">
                    <a16:creationId xmlns:a16="http://schemas.microsoft.com/office/drawing/2014/main" id="{81E3D5B9-F5D0-C0A3-E522-47655338FBA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574280" y="2586600"/>
                <a:ext cx="2521080" cy="241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14219092-649E-B726-74ED-529ABCF41A32}"/>
                  </a:ext>
                </a:extLst>
              </p14:cNvPr>
              <p14:cNvContentPartPr/>
              <p14:nvPr/>
            </p14:nvContentPartPr>
            <p14:xfrm>
              <a:off x="1186920" y="2071080"/>
              <a:ext cx="9162720" cy="1913760"/>
            </p14:xfrm>
          </p:contentPart>
        </mc:Choice>
        <mc:Fallback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14219092-649E-B726-74ED-529ABCF41A3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177560" y="2061720"/>
                <a:ext cx="9181440" cy="193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20" name="筆跡 19">
                <a:extLst>
                  <a:ext uri="{FF2B5EF4-FFF2-40B4-BE49-F238E27FC236}">
                    <a16:creationId xmlns:a16="http://schemas.microsoft.com/office/drawing/2014/main" id="{6F4A319D-8089-8AF9-9CA9-0C44D7B2AA6B}"/>
                  </a:ext>
                </a:extLst>
              </p14:cNvPr>
              <p14:cNvContentPartPr/>
              <p14:nvPr/>
            </p14:nvContentPartPr>
            <p14:xfrm>
              <a:off x="1895760" y="3012840"/>
              <a:ext cx="10176480" cy="2316240"/>
            </p14:xfrm>
          </p:contentPart>
        </mc:Choice>
        <mc:Fallback>
          <p:pic>
            <p:nvPicPr>
              <p:cNvPr id="20" name="筆跡 19">
                <a:extLst>
                  <a:ext uri="{FF2B5EF4-FFF2-40B4-BE49-F238E27FC236}">
                    <a16:creationId xmlns:a16="http://schemas.microsoft.com/office/drawing/2014/main" id="{6F4A319D-8089-8AF9-9CA9-0C44D7B2AA6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86400" y="3003480"/>
                <a:ext cx="10195200" cy="233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9" name="筆跡 28">
                <a:extLst>
                  <a:ext uri="{FF2B5EF4-FFF2-40B4-BE49-F238E27FC236}">
                    <a16:creationId xmlns:a16="http://schemas.microsoft.com/office/drawing/2014/main" id="{5111BDF3-835C-BBE1-1346-5AF68A61AF8E}"/>
                  </a:ext>
                </a:extLst>
              </p14:cNvPr>
              <p14:cNvContentPartPr/>
              <p14:nvPr/>
            </p14:nvContentPartPr>
            <p14:xfrm>
              <a:off x="3241440" y="786600"/>
              <a:ext cx="7335000" cy="5248440"/>
            </p14:xfrm>
          </p:contentPart>
        </mc:Choice>
        <mc:Fallback>
          <p:pic>
            <p:nvPicPr>
              <p:cNvPr id="29" name="筆跡 28">
                <a:extLst>
                  <a:ext uri="{FF2B5EF4-FFF2-40B4-BE49-F238E27FC236}">
                    <a16:creationId xmlns:a16="http://schemas.microsoft.com/office/drawing/2014/main" id="{5111BDF3-835C-BBE1-1346-5AF68A61AF8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232080" y="777240"/>
                <a:ext cx="7353720" cy="5267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5865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4" grpId="0" animBg="1"/>
      <p:bldP spid="70" grpId="0" animBg="1"/>
      <p:bldP spid="72" grpId="0" animBg="1"/>
      <p:bldP spid="78" grpId="0" animBg="1"/>
      <p:bldP spid="97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23284</TotalTime>
  <Words>807</Words>
  <Application>Microsoft Office PowerPoint</Application>
  <PresentationFormat>寬螢幕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證明面積關係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1102</cp:revision>
  <dcterms:created xsi:type="dcterms:W3CDTF">2015-07-26T15:18:38Z</dcterms:created>
  <dcterms:modified xsi:type="dcterms:W3CDTF">2025-02-18T17:17:31Z</dcterms:modified>
</cp:coreProperties>
</file>