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66FF"/>
    <a:srgbClr val="3399FF"/>
    <a:srgbClr val="F5F5F5"/>
    <a:srgbClr val="FF00FF"/>
    <a:srgbClr val="6666FF"/>
    <a:srgbClr val="FFCCFF"/>
    <a:srgbClr val="FFFF99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127" dt="2023-09-22T07:29:22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583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24T16:08:27.3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8961 7809 515 0,'0'0'0'16,"0"0"189"-16,0 0-118 0,0 1-4 0,0-1-2 15,2 0-6-15,-2 0 14 16,0 0 1-16,0 0-18 0,0 0 4 16,0 0-3-16,0 0-9 0,0 0 5 15,0 0-6-15,-2 0-9 0,0 0 10 16,2 0-8-16,0 0-2 16,0 0 6-16,0 0-13 0,0 0 0 15,0 0 9-15,0 1-16 0,0 0-6 16,0-1 5-16,0 0-18 0,0 0 2 15,0 0 6-15,-1 0-13 0,1 0 0 16,0 0 19-16,0 0-21 0,0 0 4 16,0 0 17-16,0 0-16 15,0 0 5-15,0 1 12 0,0 0-14 16,0-1 3-16,0 0 13 0,0 1-19 16,0-1 3-16,0 0 9 0,0 0-20 15,-4 0 5-15,4 0 0 0,0 0 1 16,0 0-13-16,0 0-8 0,0-2-53 15,0 2-52-15,4 0-74 16,1 2-105-16,-5 5-188 0</inkml:trace>
  <inkml:trace contextRef="#ctx0" brushRef="#br0" timeOffset="5006.16">19175 3598 615 0,'-2'0'0'0,"2"0"219"0,0 0-85 0,0 0-6 15,0 0-61-15,0 0-21 16,0 0 1-16,2 0-19 0,0 0-18 16,3 1-4-16,4 3 12 0,0-2 12 15,5-1 7-15,0-1 7 0,5 0 6 16,-3-2 8-16,7-4-11 0,-3-2-8 15,1-1-8-15,-2 1-7 16,-4 2-8-16,-1 0-2 0,2 4-5 16,-4-2-2-16,-1 3-6 15,5 1 1-15,-2 0 3 0,5 0-2 0,-1 3 3 16,-4 0 1-16,4-1-3 0,1 0 7 16,-1 1-1-16,0-2-2 0,-1 2 3 15,1-2-3-15,-2 0-5 16,0 3 2-16,0-3-2 0,1 1 0 15,3-1-1-15,3 0 0 0,-2-2-2 16,0 1 0-16,2 0 7 0,-2-3-6 16,-1-4 5-16,1-2 3 0,-1 0 3 15,-3 0-2-15,3 1-4 0,-8 3-5 16,-3 0 3-16,2 4 0 0,-4 1-5 16,7 0 2-16,-5-1 4 15,7 1-6-15,-2 2 1 0,-4 3 2 16,6-1-4-1,-2 2 4-15,2-3 1 0,-5 1-4 0,5-1 2 0,0-1 2 16,0-2-5-16,3 1 4 0,1-1 4 16,1-4-4-16,2-2 4 15,0-3-3-15,5 0-3 0,-3 1 0 16,-4 1 3-16,-1 2-4 0,-1 1 2 16,-5 2-1-16,2 1 0 15,4 1 0-15,-8 0-1 0,7 0-2 0,-1 0 6 16,0 0-4-16,-2 0 1 0,1 0 0 15,-1 1 3-15,-3 1-3 16,4 2-1-16,-1-2-1 0,-2 1 1 16,-3-5 2-16,5 2 2 0,0 0-4 15,0 0 2-15,0 0 1 0,-2 0-3 16,2 0 2-16,2-2 0 0,-4 1-2 16,-4 0 1-16,4 1-1 15,-5 0-2-15,2 0 5 0,-2 0-1 16,0 1-2-16,-2 0 1 0,3 0 0 15,-1-2 0-15,2 1 1 0,-2 0 2 16,1 0-3-16,-4 0-1 0,4 0 3 16,-3 0-3-1,2 0 1-15,0 0 0 0,0 0 0 0,0 0 1 16,3 0-1-16,-1 0 1 0,4 0 0 16,0 0-1-16,-3-1 0 0,6-2 3 15,-1 2 1-15,-1-1-2 0,2 1 2 16,0 0-4-16,-1-2 0 0,5 1-10 15,-1-2-57-15,2-4-162 16,-2-1-197-16</inkml:trace>
  <inkml:trace contextRef="#ctx0" brushRef="#br0" timeOffset="11895.26">9702 7035 26 0,'0'0'0'0,"0"0"43"0,0 0-38 16,0 0-3-16,0 0-4 0,0 0-39 15,0 0 8-15,0 0 33 0,-7 4 0 16,6-4 0-16,1 1 0 0</inkml:trace>
  <inkml:trace contextRef="#ctx0" brushRef="#br0" timeOffset="13924.14">9598 6671 488 0,'0'0'0'0,"0"0"310"16,0 0-198-16,0 0-8 0,0 0 4 16,0 0-33-16,0 0-11 15,0 0-9-15,0 0-19 0,-2 0-13 16,2 0-9-16,0-1-15 0,2-2-1 16,3 1 4-16,1-2 16 0,2-1-2 15,0-4 9-15,2-2-6 16,-3-5 1-16,-5-1 8 0,2-2-9 15,-1 2-4-15,2 2 4 0,-1 2-5 16,-2 1-3-16,-2 1 4 0,0 4-6 16,0 1-2-16,0 3 7 0,0 3-6 15,0-1 0-15,0 1 5 0,0 0-2 16,0 0-7-16,0 0 6 16,0 0-8-16,0 1-4 0,0 1 2 15,0-2-1-15,0 2-10 0,0 3 7 16,0 1 1-16,0 4-2 0,0 3 5 15,0 5 0-15,1 1-6 0,3 0 6 16,3 5 0-16,0 1 0 0,-3 3-1 16,6 1 1-16,-4 1 0 15,2-3 0-15,1 0 0 0,0-4 0 16,2-4-2-16,-4-1 2 0,2-1 0 16,-4-4 0-16,0-1 1 0,-1-3-1 15,-1-2 0-15,-1-2 1 0,-2-2-1 16,2 1 5-16,-2-2-3 0,0-1-2 15,0-1 0-15,0 0 9 16,0 0-5-16,0 0 2 0,-4 0-12 16,-1 0-62-16,2-2-28 0,-3-6-31 15,-3-3-48-15,4 0-182 16,-2 0-177-16</inkml:trace>
  <inkml:trace contextRef="#ctx0" brushRef="#br0" timeOffset="14426.18">8882 6967 881 0,'0'0'0'0,"0"0"214"0,0 0-129 15,0 0-44-15,0 0-13 0,0 0 12 16,0 0-9-16,0 0-5 0,70 36 4 16,-55-38-9-16,0-5-1 0,-4-1 3 15,-2 0-1-15,-4-2 4 0,-1 3 6 16,-2-2-14-16,-2 1 0 16,0-2 10-16,-6-1-10 0,-1 1-5 15,-2 3 2-15,0 2-6 0,-1 1-4 16,3 3 4-16,-4 1-6 0,1 0-6 15,-1 8-3-15,2 1 2 0,6 3-9 16,-1 1-12-16,4-1-14 0,0-1-13 16,0-1-34-16,7 2-12 15,-3-6-44-15,1 4-70 16,2-2-31-16,-3 1-63 0</inkml:trace>
  <inkml:trace contextRef="#ctx0" brushRef="#br0" timeOffset="14677.22">8961 7215 683 0,'0'0'0'0,"0"0"242"15,0 0-157-15,0 0-14 0,60 15 2 16,-49-15-14-16,0 0-20 0,1-3-4 16,-7-2-11-16,2-3 1 15,0 0 5-15,-5-4-6 0,-2 0 2 16,0 0 12-16,-2-2-4 0,-8 3 2 15,1 2 3 1,-5 2-12-16,1 5-11 0,3 2-5 0,-4 0-11 0,3 4 0 16,2 7-66-16,4 3-24 0,0 2-50 15,5 0-204-15,0-10-298 16</inkml:trace>
  <inkml:trace contextRef="#ctx0" brushRef="#br0" timeOffset="15776.44">6175 8274 696 0,'0'0'0'16,"0"0"261"-16,0 0-186 0,0 0-4 16,0 0-20-16,0 0-6 0,0 0-2 15,66-2-17-15,-56 5-16 16,1 0-2-16,-2 2-5 0,-6-3-1 16,3 3 2-16,-6-1 3 0,0 3 4 15,0 4 10-15,-6 3 16 0,-4 3-16 16,-1-1-7-16,-1 0-6 0,-1-3-1 15,6-6 1-15,0-1-3 0,2-4 2 16,5-1 9-16,0-1-3 16,0 0-8-16,0 0 0 0,0 0 0 15,3-2-10-15,4 1-9 0,2-3 24 16,4 0-5-16,4 3 0 0,5 1-4 16,-1 0-1-16,4 3 0 0,-1 3 4 15,-2 2-5-15,-5 3 2 16,-4 0 3-16,-5 1-2 0,-2-1 5 15,-6 3 6-15,-6 0 22 0,-2 5 29 16,-8 2-16-16,-4 3-16 0,-3-3-10 16,0-3-6-16,-2-7 0 0,1-4-2 15,-3-2-4-15,-1-5-1 0,5 0 1 16,-2 0-3-16,6-4-5 16,5 1 1-16,5-1 4 0,2 0-5 15,5 1-1-15,0 2-2 0,2 1-5 16,0-1-4-16,0 0 0 0,0 1-12 15,0 0-26-15,0 0-3 0,2 0-15 16,3 0-28-16,2 0 42 16,0 0-37-16,2 1-85 0,0 3-57 15,-7-3-95-15</inkml:trace>
  <inkml:trace contextRef="#ctx0" brushRef="#br0" timeOffset="21798.57">27036 6666 621 0,'0'0'0'0,"0"0"268"16,0 0-137-16,0 0-28 0,0 0-21 16,0 0-13-16,0 0-22 0,0 0-10 15,-2 0-17-15,2 0-17 0,4 1-6 16,3 4 6-16,0 2 3 0,9-3 5 15,0 1 8-15,3-2 4 0,0-3 5 16,3 0-1-16,-3-2-10 0,2-4-4 16,1 0 5-16,-5 1-8 15,1-1-6-15,-4 1 3 0,-5 4-6 16,3 0-1-16,-3 1 0 0,5-1 10 16,2 1-10-16,0 1 0 0,0 4 12 15,0 2-12-15,2-3 0 16,-2 0 14-16,3 0-10 0,-3-1 9 15,0 0-4-15,3-1-1 0,-3-3 5 16,7 1-6-16,0-2 0 0,0-7 5 16,0 1-5-16,4-4-5 0,-6 5 3 15,-1-2-4-15,-3 2-2 0,-1 2 2 16,0 2 2-16,0 3-4 16,0 0-1-16,-2 0 1 0,-2 0 2 15,3 6 7-15,1 1-5 0,-1 0-2 16,0 1 5-16,-1-4-5 15,5 0-1-15,2-2 0 0,1-2 12 0,4-3-7 16,1-7 6-16,-4-1-5 0,7-1-4 16,-7-1 3-16,-2 2-8 15,-3 5-30-15,1 5-8 0,-6 1-58 16,-3 1-111-16,-3 2-175 0</inkml:trace>
  <inkml:trace contextRef="#ctx0" brushRef="#br0" timeOffset="22916.93">29634 6683 620 0,'0'0'0'0,"0"0"264"0,0 0-142 16,0 0-50-16,0 0-31 0,0 0-9 15,0 0-3-15,0 0-9 0,0 0 27 16,22 14 2-16,-14-9-9 0,7 0 2 16,0-1 7-16,5-2-14 0,-1-2 1 15,3 0-2-15,1-2-8 16,-2-9-1-16,9-3-5 0,-4 1-14 16,-1-1-4-16,3 3 5 0,-6 4-9 15,-3-1 1-15,-3 3 2 0,-4 2 1 16,1 3-2-16,3 0 0 15,-2 2 11-15,0 4-10 0,4 1 10 16,-2 0-4-16,0-1-3 0,1 0 7 16,-3-2-5-16,1 0-2 0,4 0 7 15,-3-3-3-15,2-1 1 0,-1-4 5 16,3-3-7-16,-3 0-4 0,3 2 4 16,-6 1-7-16,0 4 0 15,2 0-1-15,0 2-1 0,0 10-2 16,2 4 7-16,-1 1-1 0,-1 0-2 15,6-4 0-15,-3 0 3 0,0-7-4 16,6 0 2-16,4-7 4 0,4-6-5 16,8-11 0-16,3-6 0 0,7-5-100 15,-1 3-39-15,-2 4-51 16,-9 2-147-16,-2 5-210 0</inkml:trace>
  <inkml:trace contextRef="#ctx0" brushRef="#br0" timeOffset="26629">25384 3606 138 0,'0'0'0'15,"0"0"6"-15,0 0-5 0,0 0 0 16,0 0 0-16,0 0 0 0,0 0 0 15,0 0-1-15,54-10 0 16,-45 10 0-16,2 0-149 16</inkml:trace>
  <inkml:trace contextRef="#ctx0" brushRef="#br0" timeOffset="30854.32">9154 5799 638 0,'0'0'0'0,"0"0"250"0,0 0-109 15,0 0-57-15,0 0-13 0,0 0-2 16,0 0-28-16,0 0-26 0,2-9-13 15,3 4 3-15,11-1 5 0,-2-2-5 16,0 2 2-16,4 1 0 0,1 0-2 16,1 4 0-16,-4-1-2 15,0 2-2-15,-2 1 0 0,-7 2 1 16,4 4-3-16,-8 0 2 0,-1-2 5 16,-2 8-6-16,0-1 0 0,-2 4 13 15,-7 0-9-15,0 2 2 0,-5-1 0 16,5-3-3-16,-5-1 3 15,7-3 1-15,-2-2-1 0,4-4 3 16,3-2-1-16,1 0-5 0,1-2 2 16,0 0-2-16,0 0-5 0,1 0 1 15,1 0-5-15,0 0-1 0,3-3 13 16,6 0 0-16,-1 0-5 16,3 1 3-16,4 2-3 0,1 0-2 15,0 1 0-15,0 2 2 0,-6 5-1 16,0 0 0-16,-3 3 2 0,-4-1-2 15,-3 5 0-15,-2-1 11 0,-5 1-3 16,-4 3 10-16,-3 0 1 0,-1-1 2 16,-4-1-2-16,-1-3-7 15,0-1 8-15,-1-5-2 0,1-2-3 16,-1-3-1-16,1-2 2 0,2 1-3 16,4-5-7-16,-1-1 1 0,8 2 0 15,-2 1-8-15,2-1 2 0,3 3 2 16,0-1-3-16,2 1-4 0,0 0 2 15,0 0-9-15,2 0 1 16,-2 0 3-16,0-1-8 0,0 1 8 16,0 0-1-16,0 0-2 0,2 0 0 15,-1 0-9-15,-1-1-8 0,2 0 3 16,0 1-5-16,0 0-21 0,1 0 6 16,-3 1-4-16,2 1-25 0,1-1 7 15,-3 2-8-15,4 1-66 16,-2 0 7-16,1-1-56 0,-1 0-77 15</inkml:trace>
  <inkml:trace contextRef="#ctx0" brushRef="#br0" timeOffset="35475.32">5802 7449 538 0,'0'0'0'16,"0"0"228"-16,0 0-150 0,0 0-30 16,0 0 6-16,0 0-19 0,0 0-11 15,0 0-7-15,0 0 1 0,0-28 3 16,0 20-3-16,-2 1-1 0,-1 0 6 15,1 1 8-15,-5 1-1 16,0 0 9-16,1 2 14 0,-2-2-12 16,1 4 2-16,-2 1-6 0,0 0-9 15,0 0-5-15,-2 6-12 0,1 0-3 16,-1 6 1-16,2 1-8 0,2 3-1 16,0 4 0-16,4 1 2 15,-1 1-3-15,1-3 2 0,-1 3-2 16,4-3 1-16,0 0 4 0,0-3-3 15,7 0 2-15,0-4 1 16,2-1-6-16,2-3 1 0,1-2 2 0,2-1 0 16,0-2 1-16,0-3 14 0,1 0-1 15,-3-6-4 1,0 0 3-16,-1 0-5 0,0-3 0 0,-3-2 0 16,0 0-6-16,-1-3 2 0,-2 5 1 15,0-4-11-15,1 1 7 0,-5 2-1 16,3-1-2-16,-2 0 0 0,-2 2 4 15,0-1-6-15,0 2-1 0,0 1 6 16,0 3-4-16,-2 2 1 0,2-1 5 16,-2 1-8-16,0 0 7 15,2 0 3-15,-1 1-8 0,-1-2 4 16,0 3 0-16,2 0-4 0,0 0 2 16,0 0 0-1,0 0 0-15,-2 0 1 0,2 0 3 0,-2 0-8 0,2 0 4 16,0 0 4-16,0 0-8 15,0 0 7-15,0 0 4 0,0 0-8 16,0 0 2-16,0 0 9 0,0 0-7 16,0 0 1-16,0 0 1 0,0 1-10 15,0 4 4-15,-3-1 2 16,3 3-2-16,0 5-5 0,0 4 8 0,5 4-2 16,-3 4 3-16,2 1 4 15,1 3-9-15,-2 1 4 0,4 3 4 16,-1-4-6-16,-1 2 0 0,0-2 9 15,-1-4-9-15,1 0 0 0,-1-7 19 16,-3-2-12-16,1-3 5 0,-2-6 0 16,4 1-5-16,-4-4 2 15,0-1 0-15,2-1-9 0,-2 0 0 16,0-1 8-16,0 0-11 0,0 0 6 16,0 0 2-16,0 0-8 0,0 0 6 15,0 0 3-15,0 0-9 0,0 0 6 16,0 0 3-16,0 0-11 0,0-1 7 15,0 1 2 1,0 0-8-16,0 0 5 0,0 0 3 0,0 0-8 16,0 0 4-16,0 0 0 0,0 0 1 15,0 0-1-15,0-2 0 0,0 2 0 16,0 0-7-16,0 0 7 0,0 0 0 16,0 0-9-16,0 0 11 15,0 0-4-15,0 0 3 0,0 0 3 16,0 0-8-16,0 0 5 0,0 0 2 15,0 0-6-15,0 0 1 0,0 0 2 16,0 0-24-16,0 0 10 0,0 0 4 16,0 0-10-16,0 0 9 0,0 0 1 15,0 0-11-15,0 0 6 16,0 0-5-16,0 0-11 0,0 0 1 16,0 0-18-1,0 0-36-15,0 0-5 0,0 0-39 0,0 0-108 0,0 1-34 16,0-1-109-16</inkml:trace>
  <inkml:trace contextRef="#ctx0" brushRef="#br0" timeOffset="38226.62">12106 8992 798 0,'0'0'0'0,"0"0"322"16,0 0-190-16,0 0-58 0,0 0-23 16,0 0-6-1,0 0-12-15,0 0-6 0,-10 9-12 0,1 3-12 16,4 4 5-16,-4 5-3 0,0 4 10 16,2 1 15-16,0 4 0 0,1 1-3 15,5 2 4-15,-1-3-12 0,0 3-7 16,2-3 6-16,0-1-11 0,5-4-1 15,6-2 6-15,0-4-13 16,3-1 0-16,0-3 2 0,4-2 0 0,-2-4-2 16,1-1 2-16,3-5-2 15,-4-2 0-15,0-1 2 0,-2 0 1 16,-5-3-3-16,3-2 2 0,-5-6 8 16,2-2-5-16,-2-3 9 0,-4-3-14 15,6 1 2-15,-5 0 11 0,-2-1-14 31,-2 2 3-31,0-1 7 0,-6 2-8 0,-3 1 0 0,-3 4 13 16,-2 3-9-16,-2 4 4 0,-2 2 1 16,-1 2-11-16,-2 5 1 0,-1 9 2 15,1 4-2-15,3 2 0 16,4 0 1-16,5 0 1 0,-1-2-2 16,5-2 2-16,1-3-2 15,-3-2-1-15,7-5 4 0,0-3-4 0,0 2-6 16,0-2 10-16,0-3-4 0,0 1-7 15,0-1 12-15,0 0-6 0,0 0 2 16,0 0 2-16,0 0 7 0,0 0-3 16,0 0 4-16,0 0-7 15,0 0 0-15,0 0 8 0,0 0-13 16,0 0 2-16,0 0 2 0,0 0 0 16,0 0-2-16,0 0 2 0,0 0-1 15,0 0-2-15,0 0 4 0,0 0-2 16,0 0-1-16,0 0 2 0,0 0-1 15,0 0-1-15,0 0 2 16,0 0 0-16,0 0-3 0,0 0 4 16,0 0-4-1,0 0-8-15,0 0 7 0,0 0-17 0,0 0-2 0,-2 0-2 16,2 0-21-16,0 0-10 0,0 0-13 16,0 0-48-16,0 0 5 15,2 0-33-15,5 0-38 0,-7 1-71 16,0-1-117-16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24T16:11:22.43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6087 7933 428 0,'0'1'0'0,"-2"-1"189"0,2 0-93 15,0 0 6-15,0 0-20 16,0 1-104-16,0 0 44 0,0-1 178 15,0 0-155-15,0 0 20 0,0 0-17 16,0 0-5-16,0 0 13 0,0 0-14 16,0 0-7-16,0 0 6 0,0 0-1 15,0 0-7-15,0 0 3 0,0-1-10 16,0 1-1-16,4-1-1 16,3-1-14-16,-2-8 9 0,9-1 8 15,-3-3-8-15,5-3-10 0,1 0 3 16,5-1-7-16,-1-1-2 15,-2 0 4-15,-1 1-5 0,-4 4-3 0,-3 3 2 16,-4 3 1-16,0 5-3 0,-2 1 1 16,-3 0-1-16,0 2-27 15,-2 0-8-15,0 0-15 0,0 0-17 16,0 0-26-16,0 2-11 0,0 3-18 16,-4 0-47-16,1 5-44 0,-3-2 3 15,-3 5-69-15</inkml:trace>
  <inkml:trace contextRef="#ctx0" brushRef="#br0" timeOffset="344.92">6200 7986 591 0,'0'0'0'16,"0"0"290"-16,0 0-150 0,0 0-48 0,0 0 10 15,0 0-33-15,0 0-15 0,0 0-10 16,0 0-7-16,-4 0-10 0,4 0-3 15,6 0-3-15,-1 0 11 0,2-3 15 16,2 1-5-16,0-5-3 0,1 1 9 16,5-1-10-16,-5-4-6 15,6-3 3-15,0 3-11 0,0-4-5 16,0 2 0-16,2-1-10 0,-4 1-3 16,2 0 3-16,-6 3-5 0,-1 3-4 15,-2 3 0-15,-3 3 4 0,1 1-5 16,-3-2 2-16,0 1 1 0,-2 0-4 15,0 1 3-15,0 0 1 0,0 0-4 16,0 0-5-16,0 0-4 16,0 0-12-16,0 0-21 0,0 0-8 15,0 0-36-15,0-2-81 0,0-1-54 16,-6-2-117-16,3 2-392 0</inkml:trace>
  <inkml:trace contextRef="#ctx0" brushRef="#br0" timeOffset="5039.37">13437 5982 1115 0,'0'0'0'0,"0"0"286"0,0 0-163 16,0 0 0-16,0 0-48 0,0 0-50 15,0 0-17-15,0 0-6 0,1 23 3 16,8-4 0-16,0 2 10 16,0 0-9-16,0-1-5 0,-2-1 3 15,2-1-4-15,-2-3 0 0,0-3-64 16,-2-3-9-16,4-5-36 0,-2-3-32 15,5-1-27-15,-1-9-111 0,-2-7-295 16</inkml:trace>
  <inkml:trace contextRef="#ctx0" brushRef="#br0" timeOffset="5196.43">13835 5909 1077 0,'0'0'0'16,"0"0"198"-16,0 0-109 0,0 0-40 15,0 0-19-15,23 61-26 0,-18-48-3 16,-2 0-2-16,3 2-171 16,-6 1-51-16,-4-2-149 0,-3 0-231 15</inkml:trace>
  <inkml:trace contextRef="#ctx0" brushRef="#br0" timeOffset="5337.96">13723 6285 985 0,'0'0'0'0,"0"0"249"0,0 0-124 16,0 0-55-16,0 0-26 0,0 0-12 16,53 62-22-16,-40-57-7 0,-1-1-6 15,-3-1-48-15,1-3-63 0,-4 0-122 16,-3 0-138-16</inkml:trace>
  <inkml:trace contextRef="#ctx0" brushRef="#br0" timeOffset="6028.5">14459 5982 1092 0,'0'0'0'0,"0"0"250"0,0 0-131 16,0 0-58-16,0 0-31 0,0 0-8 15,0 0-20-15,0 0-4 0,-50 40-2 16,36-19 4-16,-2 3 0 0,-1 0 0 16,3 0 5-16,-2-4-6 0,0-1 2 15,3-3 5-15,1-4-1 16,3-4 3-16,4-1 6 0,1-4-8 15,4 0 4-15,0-3 4 0,0 0-4 16,0 0-2-16,0 0-4 0,0 0-2 16,4 0-3-16,-2-1 2 0,5-1 8 15,3-2-2-15,3 1 5 16,3 1-8-16,1-1 2 0,1 0-3 16,3 0-3-16,-1-1 0 0,3 0 0 15,-2 1 2-15,4-1-1 0,-6 1 1 16,0-1-3-16,-3 3 0 0,0-1 1 15,-5 0-4-15,-2 2 5 0,-6 0 1 16,1-1-4-16,-4 1 1 16,0-1 1-16,0 0 3 0,0 1-3 15,0 0 6-15,0 0-2 0,-4 0 5 16,4-2 0-16,-1 0 2 0,-1-1 2 16,-2-3-2-16,-3-2-6 0,0-2-1 15,-4-4-3-15,1-1-1 0,-3-5 0 16,1 0 1-16,1 3-1 15,3 0-1-15,1 6 2 0,-1 1-1 16,0 1 0-16,1 2 5 0,1-1-6 16,4 3 2-16,1 0 3 0,-1 2-4 15,2 1 0-15,-4 2 2 0,4 0-2 16,0 0-9-16,0 0-14 16,0 0-17-16,2 0-48 0,3 3 10 15,-3 3 4-15,4 2-92 0,1 1-32 16,-2 0-85-16,0-2-140 0</inkml:trace>
  <inkml:trace contextRef="#ctx0" brushRef="#br0" timeOffset="6516.33">14864 5895 996 0,'0'0'0'15,"0"0"294"-15,0 0-210 16,0 0-45-16,0 0-22 0,0 0-3 0,0 0 5 16,-27 72 11-16,13-42-5 0,2 6 2 15,0-2-7-15,-4 1-7 0,3-2-4 16,3-5-4-16,1-3-3 15,4-8-2-15,1-4 0 0,2-4 0 16,2-3 0-16,0-3-78 0,0-3 21 16,6 0-11-16,-1-9-14 0,4-4 16 15,0-5-42-15,1-1-28 0,-5-5 6 16,4-4 4-16,-2-2-51 16,2-2 52-16,2 2-42 0,-2 1 52 15,1 6 180-15,3 2 67 0,-3 6 30 16,4 2 33-16,-5 5-20 0,2 4-8 15,-1 4-75-15,3 0-32 0,-1 9-8 16,1 7-10-16,-1 5-1 0,0 6-3 16,-3 0-11-16,-2 0-10 15,-1 2-7-15,-3-3-5 0,1 0-5 16,-3-4 0-16,-1-2-76 0,0-8 28 16,-5-3-28-16,-2-4-18 0,-4-5-52 15,1 0-115-15,-4-6-51 16</inkml:trace>
  <inkml:trace contextRef="#ctx0" brushRef="#br0" timeOffset="6657.75">14827 6073 828 0,'0'0'0'16,"0"0"118"-16,0 0 15 0,0 0-53 16,76 4-25-16,-51-4-3 15,-2 0-22-15,0-1-23 0,-7 0-7 16,1-2 0-16,-3 2-155 0,-1 1-25 15,-4-6-59-15,-2 0-127 0</inkml:trace>
  <inkml:trace contextRef="#ctx0" brushRef="#br0" timeOffset="6861.73">15151 5953 853 0,'0'0'0'0,"0"0"233"0,0 0-123 15,0 69-28-15,0-43-28 0,0-1-5 16,3 1-9-16,1-4-25 16,-3 0-10-16,7-5-4 0,-8-4-2 15,1-3-64-15,1-5 1 0,-2-3-18 16,0-2-52-16,0-5-50 0,0-5-74 16,-2-5-88-16</inkml:trace>
  <inkml:trace contextRef="#ctx0" brushRef="#br0" timeOffset="7112.86">15167 5955 688 0,'0'0'0'16,"0"0"180"-16,0 0-60 0,0 0-25 15,61-1-19-15,-43 8-6 0,2 2 10 16,-3 2-26-16,-3 1-16 0,1-1-10 16,-3 3-12-16,-7-1-11 15,-1 2-3-15,-4 0-1 16,-7 3 22-16,-7 0-6 0,-4 2-9 0,-3-1-3 15,1-2 0-15,1-3-1 0,-1-3-3 16,4-3-1-16,6-1 0 0,3-3 0 16,3-1-53-16,4-3-3 15,0 0 0-15,0 0-18 0,9-1-44 16,2-7-41-16,4-1-61 0,5-3-69 16</inkml:trace>
  <inkml:trace contextRef="#ctx0" brushRef="#br0" timeOffset="7427">15630 5947 736 0,'0'0'0'0,"0"0"245"15,0 0-116-15,0 0-54 0,0 0-18 16,0 0 1-16,-65 2-23 0,54 6-18 15,2 0-10-15,-2 2 1 0,3 3-2 16,-3 1 0-16,0 4 6 16,3 0 8-16,-1-1 17 0,3 3-3 0,5-3-2 15,1-2-1-15,0 0-8 0,10-1 0 16,4-3-2-16,8-2-1 16,6-2-3-16,0-4 5 0,2-3-11 15,-1 0-6-15,-6-3-2 0,-4-3 2 16,-3-2-4-16,-4-3-2 0,1 0-123 15,-4-1-13 1,-2-1-125-16,-6 2-224 0</inkml:trace>
  <inkml:trace contextRef="#ctx0" brushRef="#br0" timeOffset="8023.84">16108 5825 806 0,'0'0'0'0,"0"0"238"16,0 0-142-16,0 0-46 15,0 0-5-15,0 0 14 0,0 0-11 16,69 54-16-16,-52-62 4 0,-4-1-3 16,-3-3-8-16,-3 2-10 0,-1-1-4 15,-6 2 0-15,0-1 2 0,-4 3 8 16,-5 0-3-16,-3 3-7 0,-2 4 1 16,-2 0 5-16,0 7-16 15,3 1-2-15,5 1-12 0,4-2-3 16,1 2-51-16,3 1-28 0,5 1-59 15,0 1-80-15,2-5-112 0</inkml:trace>
  <inkml:trace contextRef="#ctx0" brushRef="#br0" timeOffset="8290.79">16122 6085 896 0,'0'0'0'0,"0"0"284"16,0 0-179-16,0 0-44 15,0 0-10-15,0 0 11 0,0 0-13 0,58 22-18 16,-47-29 2-16,-4 3-6 16,0-3-15-16,0 0-3 0,-5 1 3 15,-2 1-3-15,0-1 6 0,0 1 9 16,-9 2-10-16,4 0-11 0,-1 2 5 16,-1 0-6-16,4 1-4 0,1 0-8 15,2 0 5-15,0 0-30 16,0 1-24-16,5 0-14 0,6-1-9 15,5 0-27-15,0 0-43 0,3-6-121 16,1-3-41-16</inkml:trace>
  <inkml:trace contextRef="#ctx0" brushRef="#br0" timeOffset="8730.71">16697 5799 1141 0,'0'0'0'16,"0"0"236"-16,0 0-143 0,0 0-57 16,0 0-19-16,0 0 1 0,0 0-7 15,-76 77-7-15,54-53 4 16,1 1-6-16,2 0-2 0,3-4 0 16,7-4 2-16,0-5-3 0,7-1 2 15,-1-5-2-15,3-2 0 0,0-2 1 16,0-1 0-16,5-1 1 0,4 0 18 15,5 0 12-15,4-3-1 0,1-1-9 16,4-2-9-16,2 2-6 16,5 0 4-16,4 1-6 0,-1-1-3 15,1 3 5-15,-4 0-6 0,-7 1 0 16,-5 0 0-16,-8 0 4 0,-3 0-5 16,-3 0 2-16,-2 0 6 15,-2 0-4-15,0-1 8 0,0-3 4 0,-6-1-7 16,-4-4-4-16,-3-3-4 15,-3-4 0-15,0 0 4 0,2-3-7 16,2 1-19-16,1 2 16 0,6 3-8 16,-2 1-33-16,7 3-2 0,0 1-18 15,0 1-25-15,2 1-26 16,7 4-41-16,-1-1-161 0,-1 1-52 16</inkml:trace>
  <inkml:trace contextRef="#ctx0" brushRef="#br0" timeOffset="9013.52">17020 5760 584 0,'0'0'0'0,"0"0"220"0,0 0-112 0,0 0 4 15,0 0-32-15,0 0-9 16,-16 76 10-16,13-47-7 0,3 0-24 16,-2 2-5-16,2-1-19 0,0-3-15 15,0-4-10-15,0-5 4 0,5-5-4 16,-1-3-2-16,-2-7-36 0,1-3-9 16,1 0-41-16,3-8-6 15,-4-5-46-15,6-4-106 0,-5-1 11 16,-1-4 3-16</inkml:trace>
  <inkml:trace contextRef="#ctx0" brushRef="#br0" timeOffset="9217.01">17054 5777 789 0,'0'0'0'0,"0"0"258"0,0 0-144 16,62-14-24-16,-36 14-15 16,-1 3-12-16,5 3 0 0,-9 3-22 15,-1 1-29-15,-8 4-3 0,-3 1-9 0,-4 1 0 16,-5 6-2-16,-3-1 0 0,-13 4 4 15,-5 0 20-15,-2-4-18 16,-7 1-3-16,3-2-2 0,2-9-29 16,1-1-4-16,4-5-6 0,8-2-35 15,3-3-44-15,4 0-26 0,5-5-57 16,1-2-132-16,6-3-143 0</inkml:trace>
  <inkml:trace contextRef="#ctx0" brushRef="#br0" timeOffset="9452.03">17429 5810 720 0,'0'0'0'0,"0"0"173"0,0 0-28 16,-4 84-50-16,4-55-20 0,0-2 7 15,0 2-27-15,0-2-28 16,0-4-20-16,0-2-2 0,0-5-10 16,0-3-52-16,4-8-8 0,-4-5-34 15,2-2-134-15,-2-12-65 0</inkml:trace>
  <inkml:trace contextRef="#ctx0" brushRef="#br0" timeOffset="9844.65">17489 5750 884 0,'0'0'0'16,"0"0"269"-16,0 0-142 0,73-7-48 16,-54 13-36-16,1 1-9 0,-5 3-12 15,-2-1-13-15,-1 2-8 0,-8 1-2 16,-4-2-9-16,0 2-16 16,-9 0-1-16,-3 0 19 15,-4 2-15-15,-4-2 15 0,1-1 8 0,3-1 0 16,3-5 8-16,5-4 4 0,6 0 8 15,0-1 8-15,2 0-6 0,0 0-12 16,4 0-3-16,3-3 8 0,3-1-5 16,6 1-2-16,-3 1-7 15,1 2-2-15,2 2 2 0,1 4 3 16,1 4-4-16,-4 2 0 0,0 3 1 16,-1 1-5-16,-10 0 4 0,-1-2 0 15,-2 1-15-15,-7-1 26 0,-7 1 2 16,-4-1-3-16,-3-3 0 15,-2-2-5-15,-4-1-4 0,1-5 7 0,5-3-5 16,1 0-4-16,4-5-23 16,9-2-25-16,2 0-58 0,5-4-9 15,0 2-85-15,9-2-163 0,-1-3-130 16</inkml:trace>
  <inkml:trace contextRef="#ctx0" brushRef="#br0" timeOffset="10111.61">18014 5752 822 0,'0'0'0'16,"0"0"317"-16,0 0-186 16,0 0-27-16,0 0-54 0,0 0-22 15,-72 11-6-15,49 7-3 0,3 5-10 16,-3 5-5-16,4 8 13 0,3 0 8 15,-2-1 24-15,11-3-5 0,4-6-10 16,3-2-11-16,14-5-7 0,4-5-4 16,3-2-4-16,9-6-1 15,5-5-1-15,-1-3-12 0,0-10-47 16,-1-4-59-16,-10 1-86 0,-5-1-95 16,-9 3-392-1</inkml:trace>
  <inkml:trace contextRef="#ctx0" brushRef="#br0" timeOffset="10630.57">18386 5789 894 0,'0'0'0'15,"0"0"373"-15,0 0-226 0,0 0-66 16,0 0-51-16,0 0-2 0,0 0 22 16,65 14 1-16,-31-14-29 0,1-1-13 15,-1 1-8-15,-8-2-2 0,-4 2-111 16,-6 0-4-16,-4 0-16 0,-8 3-50 31,-4 2-192-31,-15 4-77 0</inkml:trace>
  <inkml:trace contextRef="#ctx0" brushRef="#br0" timeOffset="10787.17">18354 6002 1081 0,'0'0'0'0,"0"0"247"0,0 0-148 16,0 0-25-16,76-7-22 0,-44 3 4 16,0-2-17-16,-7 4-27 0,-4 1-13 15,-2 1-22-15,-1-1-60 0,0 1-60 16,-2 1-39-16,-6 1-179 0,1-1-371 15</inkml:trace>
  <inkml:trace contextRef="#ctx0" brushRef="#br0" timeOffset="11104.98">18932 5739 729 0,'0'0'0'0,"0"0"269"0,0 0-114 16,0 0-44-16,0 0-48 0,0 0-33 15,0 0 0-15,0 0 18 0,0 0-2 16,-7 77-3-16,6-43-1 0,-1 4 1 15,0-1-10-15,2 4-14 0,0-5-8 16,2 0-4-16,1-6-4 0,1-6-4 16,-1-4 2-16,3-7 6 15,-4-4-8-15,1-4-13 0,-3-5-32 16,2 0-59-16,3-6 15 0,4-9-47 16,0-1-236-16,1-5-262 0</inkml:trace>
  <inkml:trace contextRef="#ctx0" brushRef="#br0" timeOffset="11477.38">19299 5778 1148 0,'0'0'0'16,"0"0"210"-16,0 0-133 15,0 0-21-15,0 0-19 0,0 0-11 0,0 0 0 16,0 0 1-16,0 0-12 16,-7 54-3-16,17-50 3 0,4-4-6 15,0 0 1-15,1-1 7 0,-7-6-7 16,0 1-2-16,-1-2 6 0,-4-1-8 15,-3 3-4-15,0-3 11 16,0 5-8-16,-3-1-8 0,-6 1 4 16,2 2-2-16,0 2-28 0,-6 2 10 15,6 2-37-15,-2 3-40 0,6 3-12 16,1 1-67-16,2 0-193 0,-2-3-107 16</inkml:trace>
  <inkml:trace contextRef="#ctx0" brushRef="#br0" timeOffset="11744.62">19269 6036 882 0,'0'0'0'0,"0"0"261"16,0 0-130-16,0 0-58 0,0 0-16 16,0 0 32-16,0 0-13 15,0 0-11-15,63 28-19 0,-50-35-18 16,-6-2-6-16,2 0-4 0,-2-1-9 15,-4-1 0-15,-1 4 6 0,-2-1 0 16,0 2 0-16,-4 2-2 0,-1 2-7 16,-4 0-1-16,4 2-2 15,0 0-6-15,-4 4-9 0,5 0 9 16,1 2-3-16,1 2-52 0,2 1-19 16,2-1-43-16,3 0-53 0,6-5-78 15,-3-2-299-15</inkml:trace>
  <inkml:trace contextRef="#ctx0" brushRef="#br0" timeOffset="12294.12">19819 5767 840 0,'0'0'0'0,"0"0"202"0,0 0-79 16,0 0-22-16,0 0-24 0,0 0-27 15,0 0-2-15,0 0-14 0,0 0-18 16,12-1-4-16,-3 7 4 0,7 3 8 15,3-1-7-15,1 1-1 0,-1-2 5 16,1 3-12-16,-1-2-3 16,1 4 1-16,-10-3-7 0,-3 1 0 15,-5 2-5-15,-2-2 14 0,-9 2 0 16,-5 3 21-16,-4 0-6 0,-3-1-10 16,-2 1 5-16,-2-5-5 0,6-3 1 15,5-4 7-15,0 0-6 0,7-3-9 16,-1 1 5-16,7-1-8 15,1 0-6-15,0 0 2 0,3 0 0 16,6-1-36-16,0-3 48 0,5 1-7 16,0-2-8-16,-1 4 6 0,3 1-3 15,1 0-6-15,3 1 10 16,-4 7-8-16,0 2-6 0,-6 5 7 0,-3-2-16 16,-7 4 0-16,-5 1 19 15,-6 1 0-15,-8 1 3 0,-4-1 5 16,-5-3-6-16,3-1 0 0,2-4 3 15,-4-3-5-15,10-5 0 0,6-3-198 16,0-2 11-16,10-8-269 0</inkml:trace>
  <inkml:trace contextRef="#ctx0" brushRef="#br0" timeOffset="13307.93">13599 7011 645 0,'0'0'0'0,"0"0"323"0,0 0-176 16,0 0-28-16,0 0-28 16,0 0-19-16,0 0-22 0,0 0-19 15,0 0 1-15,13 7-2 0,-5 0-11 16,1 1 6-16,2-1-14 0,-4 0-8 16,4-1 8-16,-6-1-10 0,0 0-2 15,-1-1-5-15,-2-3-40 16,1 3-42-16,-3-1-3 0,0 0-27 15,-5 4-33-15,-4-3-10 0,-2 3-22 16,-3-1-101-16,0-1-39 0</inkml:trace>
  <inkml:trace contextRef="#ctx0" brushRef="#br0" timeOffset="13474.3">13532 7191 530 0,'0'0'0'0,"0"0"259"0,0 0-152 0,0 0-11 0,0 0-28 16,2 70-10-16,3-57-6 0,6-4-17 15,-4 0-23-15,-2-2-7 16,2-2 4-16,0 0-7 0,-1-1-4 0,2-3-14 16,-2-1-37-16,4 0-32 15,-1-5-38-15,2-3-44 0,-2 2-98 16,1-3-51-16</inkml:trace>
  <inkml:trace contextRef="#ctx0" brushRef="#br0" timeOffset="13694.45">13781 7239 613 0,'0'0'0'0,"0"0"351"0,0 0-227 16,0 0-13-1,0 0-24-15,0 0-14 16,9 64-1-16,-9-53-14 0,0-5-16 16,0 2-2-16,4-3-8 0,-4 1-19 15,2 0-5-15,-2-4 5 0,0 2-10 16,0-2-3-16,0 1 0 15,1-2 5-15,1 1-8 0,-2 0 4 16,0-2-2-16,0 1-74 0,0-1 30 16,0 0-23-16,0 0-50 0,0 0-30 15,-2 0-166-15,-1-5-339 0</inkml:trace>
  <inkml:trace contextRef="#ctx0" brushRef="#br0" timeOffset="15190.87">14480 6961 508 0,'0'0'0'0,"0"0"255"0,0 0-121 16,0 0 17-1,0 0-47-15,0 0-11 0,0 0 10 0,0 0-22 0,0 0-20 16,-3-1-5-16,3 1-6 0,0 0-27 16,3 0-17-16,8 2 7 15,6 0 3-15,8-1 14 0,12 2 15 16,8-4-16-16,4 1-8 0,6-4 5 16,-9-2-15-16,-4-1-1 15,-6 2 0-15,-8 3-8 0,-10-2-4 0,-2 4 4 16,-6-1-1-16,-6-1-25 0,3 2-5 15,-7 0-40-15,0 0-58 16,0 0-18-16,-9 5-23 0,-7-2-172 16,-2 3-159-16</inkml:trace>
  <inkml:trace contextRef="#ctx0" brushRef="#br0" timeOffset="15443.11">14514 7085 850 0,'0'0'0'15,"0"0"288"-15,0 0-220 16,0 0-42-16,0 0 0 0,-36 61 15 0,24-33 3 0,3 2-8 16,-5 2-11-16,0 3-5 0,0-3 0 15,0-2-13-15,-2-7-5 0,2-4 7 16,8-6-9-16,3-5 0 0,3-3 0 15,0-5-3-15,1-2-70 16,3-8-19-16,3-5 4 0,4-3-70 0,1-5-25 16,0-1-21-16,-3-2-20 15,-2-3 40-15</inkml:trace>
  <inkml:trace contextRef="#ctx0" brushRef="#br0" timeOffset="15646.76">14466 7118 418 0,'0'0'0'0,"0"0"397"0,0 0-203 0,0 0-67 0,0 0-51 31,0 0-17-31,0 0-1 0,69 18-12 0,-53 3 3 0,2 5-16 16,-4 0-4-16,2 3-3 0,-2 0-16 16,-2 1-7-16,-3-3 8 0,-2-1-11 15,-3-6 0-15,-4-2-43 0,0-3-2 16,-4-4-2-16,-8-5 8 0,1-2-36 16,-5-4-60-1,-5 0-32-15,2-4-20 0,-3-8-75 0,-1-1-24 16</inkml:trace>
  <inkml:trace contextRef="#ctx0" brushRef="#br0" timeOffset="15772.21">14424 7320 663 0,'0'0'0'16,"0"0"258"-16,0 0-146 15,0 0-2-15,0 0-39 0,86 0-19 32,-52-2-7-32,1-1-24 0,1-3-19 15,-6-1 6-15,-2 1-16 0,-7-2-114 16,-1 2-9-16,-8 1-97 0,2-4-144 15</inkml:trace>
  <inkml:trace contextRef="#ctx0" brushRef="#br0" timeOffset="15960.48">14788 7147 821 0,'0'0'0'0,"0"0"125"15,0 0-16-15,0 0-44 0,19 82-23 16,-17-55 9-16,2-2-9 15,1 0-14-15,-3 0-19 0,0-5 0 16,-1-3-14-16,3-5-38 0,-4-3 12 16,0-6-27-16,0-3-53 0,0 0-4 15,0 0 8-15,-2-7-126 0,-1-4 48 16,-5-1-36-16</inkml:trace>
  <inkml:trace contextRef="#ctx0" brushRef="#br0" timeOffset="16195.67">14793 7211 481 0,'0'0'0'15,"0"0"287"-15,0 0-191 0,0 0 10 16,64-32-29-16,-43 27-22 0,7 1 7 16,-3 0 0-16,2 4-27 0,-6 1-17 15,-3 4-1-15,-2 5-9 16,-8 2-1-16,-2 1 2 0,-3 4 0 16,-3 2 22-16,-10-1 11 0,-4 5-16 15,-4-1-7-15,-2-1-1 0,-3-3-12 16,0-4-5-16,2-2 9 0,2-3-7 15,5-4-6-15,5-5-1 16,2 0-30-16,5-4-43 0,2-7-5 16,2 0-29-16,6 1-126 0,8-4 1 15,-3 3-128-15</inkml:trace>
  <inkml:trace contextRef="#ctx0" brushRef="#br0" timeOffset="16556.84">15393 7103 898 0,'0'0'0'0,"0"0"184"0,0 0-103 16,0 0-5-16,0 0-33 0,0 0-11 15,-7 62 1-15,21-56 2 0,0-5-13 16,2-1-12-16,-4 0 11 16,3-4-12-16,-8-3 0 0,-2 0 7 15,2-5-6-15,-5 0-3 0,0 0 8 16,-2 1-8-16,0 0-3 0,-4 1 8 16,-3 5-12-16,-2-1 0 0,0 5 0 15,0 1 8-15,1 0-12 0,1 3 4 16,1 4-1-16,3-2-36 15,-1 3-8-15,4 1-24 0,0-1-55 16,5 2-57-16,1-3-125 0,-1 0-327 16</inkml:trace>
  <inkml:trace contextRef="#ctx0" brushRef="#br0" timeOffset="16811.62">15427 7308 752 0,'0'0'0'0,"0"0"253"0,0 0-139 16,0 0-17-16,0 0-42 0,0 0-4 16,0 0 7-16,0 0-7 15,63 23-22-15,-52-27-9 0,-2-1 4 16,-2 0-17-16,-2-1-2 0,-1-3 10 16,-4 3-12-16,0-5-3 0,0 4 0 15,-4-3 16-15,-3 3-19 0,-2 2 2 16,0 2 1-16,0 3-33 0,1 0 19 15,1 8-25-15,3 1-15 16,-1 0-9-16,3 0-29 0,2 0-101 16,0-3-105-16,3-2-221 0</inkml:trace>
  <inkml:trace contextRef="#ctx0" brushRef="#br0" timeOffset="17074.5">15904 7099 1098 0,'0'0'0'16,"0"0"182"-16,0 0-97 0,0 0-32 15,0 0-42-15,0 0 4 0,0 0 28 16,4 78-3-16,1-54-10 0,2 0-14 15,-3-4-13-15,-1 0-4 0,4-2-15 16,-1-4-27-16,-5-2-32 16,1-7-3-16,-2-1-28 0,0-4-84 15,0-1-59-15,0-7-126 0</inkml:trace>
  <inkml:trace contextRef="#ctx0" brushRef="#br0" timeOffset="17467.18">15961 7061 827 0,'0'0'0'0,"0"0"262"0,0 0-157 0,67-14-32 16,-44 13-4-16,-2 5-30 0,-1 3-22 15,-3 2-12-15,-4 3 1 0,-1 0-12 16,-10 4-13-16,-2-2 8 16,-2 0 13-16,-10 1 7 0,-4 1-9 15,-5 0 0-15,-1-3-20 0,1 0 23 16,3-5-5-16,3-1 2 0,6-4 0 15,0-3 8-15,5 2-2 0,4-2 6 16,0-2-11-16,7-2-2 0,4-5 2 16,3 3 7-16,0-3-10 15,4 3 4-15,0 3-1 0,1 3-5 16,-1 0 7-16,3 2-6 0,-2 4-13 16,3 5 5-16,-6 0-16 0,-2 2-4 15,-5 3 17-15,-6 0-10 0,-3 0-23 16,-9 1 63-16,-5-2-3 0,-4 0 1 15,-3-2 6-15,-2 0 0 16,-2-1-4-16,2-5 1 16,2 1-10-16,4-5-8 0,-1-2 2 0,11-1-2 15,2 0-126-15,5-9-26 0,0-2-119 16,3-1-265-16</inkml:trace>
  <inkml:trace contextRef="#ctx0" brushRef="#br0" timeOffset="17671.74">16350 7067 1052 0,'0'0'0'0,"0"0"100"16,0 0-17-16,-4 61-19 16,4-35-19-16,0 1-6 0,0-1-2 15,0 0-13-15,0-2-17 0,4-2-8 16,-2-4 2-16,3-1-2 0,-3-7-100 15,1-6 19-15,-3 0-37 0,6-4-140 16,-6-7 44-16,0-4-146 0</inkml:trace>
  <inkml:trace contextRef="#ctx0" brushRef="#br0" timeOffset="17891.4">16408 7070 767 0,'0'0'0'16,"0"0"238"-1,0 0-159-15,0 0-12 0,69 1-16 0,-53 9-13 16,-2-2-8-16,2 6-3 0,-7 1-5 16,-2 3-6-16,-3 0-15 0,-4 2 24 15,-4 1-6-15,-12 5-4 0,-3 1 10 16,-4 0-10-16,-6-1-9 0,3-2 3 16,-1-4-8-16,3-7-2 0,2-3-55 15,8-4-43-15,4-6-94 16,-1-4-96-16,8-9-123 0</inkml:trace>
  <inkml:trace contextRef="#ctx0" brushRef="#br0" timeOffset="18213.91">15963 6908 1063 0,'0'0'0'0,"0"0"245"16,0 0-156-16,0 0-34 0,0 0-37 16,0 0 4-16,68-1 31 0,-29 1-10 15,7 0-15-15,4-1 0 0,1 1 0 16,2-3-5-16,-5 3-5 15,2-2 4-15,-11 2-17 0,-11 0-6 16,-3 2 2-16,-4 1-2 0,-9 0-87 16,2 3-17-16,0 0-37 0,-5 0-150 15,4-2-247-15</inkml:trace>
  <inkml:trace contextRef="#ctx0" brushRef="#br0" timeOffset="18488.73">16824 7043 1146 0,'0'0'0'16,"0"0"226"-16,0 0-146 16,0 0-19-16,0 0-27 0,0 0 0 0,69 0-23 0,-43 0-15 15,-3 0 0-15,-5 0-60 0,-5 0-75 16,-5 5-48-16,-1-2-102 0,-7 0-176 16</inkml:trace>
  <inkml:trace contextRef="#ctx0" brushRef="#br0" timeOffset="18629.98">16796 7175 935 0,'0'0'0'0,"0"0"332"0,0 0-245 15,0 0-32 1,0 0-6-16,62 2-20 0,-32-2-20 0,-2-3 3 0,4-1-12 16,-7-3 0-16,-2 2-124 15,-6 1-61-15,-1-1-198 0,-2-1-250 16</inkml:trace>
  <inkml:trace contextRef="#ctx0" brushRef="#br0" timeOffset="18914.99">17264 6939 916 0,'0'0'0'15,"0"0"201"-15,0 0-115 16,0 0 9-16,0 0-24 0,7 67-10 16,-1-39 17-16,-4 5-8 15,1 0-18-15,-1 1-15 0,3-3-16 0,-3-1-13 16,5-3-9-16,-7-6 2 0,5-5 5 16,-1-4-21-16,-1-2-17 15,4-6-37-15,-5-3-45 0,5-1 0 16,2-7-12-16,-4-7-184 0,6-5-192 15</inkml:trace>
  <inkml:trace contextRef="#ctx0" brushRef="#br0" timeOffset="19194.63">17668 6961 1228 0,'0'0'0'0,"0"0"127"0,0 0-65 15,0 0-8-15,0 0-45 0,0 0-7 16,0 0 15-16,0 0 18 0,26 32-11 16,-13-28-6-16,-5-3 3 0,1 0-10 15,0-1-6-15,-4 0 11 0,1-3-4 16,-3-5-1-16,-1 0 1 15,2 2-6-15,-4-5-5 0,0 2 5 16,0 1-12-16,-7 0-24 0,-1 2 9 16,-4 2-24-16,5 4-32 0,-5 1-25 15,5 11-52-15,-6-2-123 16,6 0-115-16</inkml:trace>
  <inkml:trace contextRef="#ctx0" brushRef="#br0" timeOffset="19477.03">17662 7204 930 0,'0'0'0'0,"0"0"265"16,0 0-163-16,0 0-51 0,0 0-25 16,0 0-8-16,66 14 3 0,-50-23-12 15,-6 0-6-15,1-1 4 0,-4-2-5 16,-2 0 1-16,-5 0 4 0,0 3-1 15,-5 2-6-15,-2 2 0 16,0 1 27-16,-4 3-20 0,2 1-2 16,-1 2-6-16,3 6-7 0,0 0-2 15,1 0-40-15,3 3-36 0,3-1-36 16,0-3-136-16,0-5-298 0</inkml:trace>
  <inkml:trace contextRef="#ctx0" brushRef="#br0" timeOffset="20104.99">18204 6867 964 0,'0'0'0'0,"0"0"231"15,0 0-126-15,0 0-1 0,0 0-66 16,0 0-8-16,0 0 25 0,0 0-7 16,0 0-19-16,67 42-16 0,-49-33-1 15,-1 2-7-15,-8 1-6 0,2 0 2 16,-9-2-2-16,-2 3-6 0,-2-3 6 15,-9 3 2-15,-1 2 11 16,-4-1-4-16,-4-3-4 0,4-1-2 16,2-3 2-16,5-2-2 0,4 0 0 15,-2-4 3-15,5 0 0 0,2-1-1 16,0 0 3-16,0 0-5 0,7 0-4 16,0 0 4-16,6 0 13 15,-4 0-12-15,8 0 4 0,-1-1-3 16,0 1-1-16,-2 3 0 0,2 4-1 15,0 2-4-15,4 4 4 0,-6-1 1 16,-4 1-4-16,1-1 2 0,-9 1-4 16,-2 1 4-16,-4-1 10 15,-10 1 15-15,-7 2 14 0,-4 0-7 16,-5-2-18-16,2-1-5 0,-2-3 5 16,5-3-9-16,0-1-4 0,11-1 5 15,-2-3-4-15,11-2-6 0,-4 0 6 16,5 0-4-16,3 0-15 0,1 2 8 15,0-2-5-15,0 0-11 0,0 0 11 16,0 0-1-16,1 0-9 16,1 0 15-16,5 0-3 0,0 0-16 15,-5 0-5-15,2 0-17 0,-4 0-26 16,1 0 18-16,5 0-35 0,-3 0-70 16,3 0-43-16,-6 0-132 0</inkml:trace>
  <inkml:trace contextRef="#ctx0" brushRef="#br0" timeOffset="23620.87">13916 8318 544 0,'0'0'0'0,"0"0"337"0,0 0-186 16,0 0-21-16,0 0-9 0,0 0-27 15,0 0-12-15,0 0-30 0,-16-9-24 16,21 9-21-16,4 0-1 15,7 4 10-15,5-3 7 0,8-1 1 16,1 0 0-16,1 0-9 0,1-2-8 16,-2-1-3-16,-5 2 0 0,-5 0-6 15,-4-2 4-15,-6 1 2 0,-1-1-5 16,-4 0-45-16,-1 2-23 0,-4 1-23 16,0 0-6-16,0 0-15 0,-5 2-97 15,-10 2-67-15,-2 2-74 16</inkml:trace>
  <inkml:trace contextRef="#ctx0" brushRef="#br0" timeOffset="23824.47">13918 8447 847 0,'0'0'0'0,"0"0"293"16,0 0-229-16,0 0-16 0,0 0 6 15,0 0 1-15,65 14-20 0,-35-14-6 16,-2 0-14-16,3 0-10 0,-5 0-1 15,-6-2-2-15,-3 0-4 0,-4-1-28 16,-5 0-7-16,-2 1-50 16,-1-2-25-16,-3-2-30 0,-2-1-115 15,0-3-83-15</inkml:trace>
  <inkml:trace contextRef="#ctx0" brushRef="#br0" timeOffset="24153.47">14098 8186 760 0,'0'0'0'0,"0"0"250"0,0 0-162 15,0 0-3-15,0 0-30 0,0 0-6 0,0 0 7 16,0 0-6-16,66 33-10 16,-47-19-10-16,2 2-6 0,-3-1 0 15,1-3-6-15,1 1-3 0,-4-3 1 16,-4-1-4-16,-1-3-3 0,-4-1 5 15,-2-3 1-15,-5 1 2 0,0-1 8 16,0-1-4-16,0 3-4 16,-7 1 3-16,-2 2-3 0,-7 4-9 15,-1 5 2-15,-5 1-5 0,-4 0-7 16,5 3 4-16,-1-2 2 0,3-2-5 16,5-2 1-16,8-7-2 0,3-4-41 15,3-2-41-15,5-1-23 0,8 0-45 16,3-6 16-16,7-3-112 15,-2-5-271-15</inkml:trace>
  <inkml:trace contextRef="#ctx0" brushRef="#br0" timeOffset="24468.21">14938 8221 963 0,'0'0'0'0,"0"0"58"0,0 0 16 15,0 0 20-15,-19 86-27 0,15-57 6 16,4 4-12-16,0-1-4 0,4 4-23 15,-1-1-17-15,1-4-11 0,1-5-8 16,-1-5-3-16,1-7-18 0,-3-7-17 16,0-3 3-16,-1-4-22 15,-1 0-40-15,2-6-22 0,0-7-44 16,0-4-171-16,-2-6 33 0</inkml:trace>
  <inkml:trace contextRef="#ctx0" brushRef="#br0" timeOffset="24845.64">14956 8264 853 0,'0'0'0'0,"0"0"256"16,0 0-151-16,0 0-33 0,60-15-22 0,-39 15-10 15,2 0-12-15,-3 5-11 0,-2-1-7 16,-8 3-8-16,-1 2-4 0,-7-1-9 16,-2 2-2-16,-2 0-2 15,-7 2 30-15,-10 0 6 0,-1 2-22 16,-6 0 2-16,3 1 5 0,1-5-8 15,5 1 4-15,4-6 4 0,6-1 3 16,4-3 1-16,3-1-2 0,0 0-9 16,7 0-2-16,3-3 6 0,8-1 18 15,2 1-14-15,-1 2-1 0,1 0-8 16,-1 1 4-16,0 2 0 16,-1 3-4-16,2 2 2 0,-8-1 2 15,-1 1-4-15,-6 4-6 0,-3-2 6 16,-2 2-9-16,-9 2 22 0,-4 0 23 15,-2 5-24-15,-3-4 1 0,-3 3-3 16,1-1-9-16,1-6 2 16,6-3 2-16,1-4-5 0,3-3-45 15,7 0-8-15,2-5-44 16,0-5-42-16,9-4-140 0,0-1-142 0</inkml:trace>
  <inkml:trace contextRef="#ctx0" brushRef="#br0" timeOffset="25082.12">15297 8261 1160 0,'0'0'0'0,"0"0"152"16,0 0-77-16,0 0 3 0,6 71-18 16,-6-44-7-16,1 3-4 15,1 0-11-15,-2-2-19 0,4-1-10 16,-2-4-10-16,3-4 2 0,0-6-2 15,-3-4-48 1,0-5-9-16,-2-3-24 0,0-1-24 0,1-5 36 0,-1-7-23 16,0-4-100-16,0-4-31 0,0-3-19 15,-3-5-67-15</inkml:trace>
  <inkml:trace contextRef="#ctx0" brushRef="#br0" timeOffset="25301.17">15317 8284 783 0,'0'0'0'0,"0"0"229"0,0 0-127 0,0 0-39 15,62-2-20-15,-43 7-2 0,4 0 8 16,-2 4-7-16,-1-1-14 16,-1 4-6-16,-4 3 3 0,-3 0 0 15,-5 3-2-15,-5 0 2 0,-2-2 10 16,-7 3 3-16,-6 2 8 0,-3 0-6 16,-3-2-17-16,-2-1-13 0,-2-3-6 15,-2-2 0-15,7-3 0 16,2-4-8-16,4-2-65 0,5-2 4 15,-2-2-46-15,5 0-9 0,3-4-40 16,-1-4-205-16,2-3-171 0</inkml:trace>
  <inkml:trace contextRef="#ctx0" brushRef="#br0" timeOffset="25647.49">14967 8168 815 0,'0'0'0'0,"0"0"296"16,0 0-186-16,0 0-39 0,0 0-20 15,0 0-23-15,0 0 9 0,0 0 3 16,42-11-1-16,-15 10-2 0,6 1 0 31,6 0 3-31,7 0-1 0,5 0-16 0,-1-2 2 0,3 1-5 16,-2 0-13-16,-8-2 4 0,-4 2-1 15,-9 0-13-15,-11 1 5 0,-3 0 2 16,-7 0-8-16,-4 0-27 0,1 0-41 16,-3 1-90-16,-3 3-2 0,0 1-96 15,0-3-300 1</inkml:trace>
  <inkml:trace contextRef="#ctx0" brushRef="#br0" timeOffset="25924.09">15810 8302 1082 0,'0'0'0'0,"0"0"225"0,0 0-148 16,0 0 17-16,0 0-47 0,0 0-22 15,80 2-19-15,-57-2-1 0,-2 0-1 16,-5 0-8-16,-5 0-109 0,-8 3 9 15,-1-2-77-15,-2 4-101 16,-5-1-91-16</inkml:trace>
  <inkml:trace contextRef="#ctx0" brushRef="#br0" timeOffset="26039.93">15796 8415 821 0,'0'0'0'0,"0"0"373"15,0 0-227-15,0 0-26 16,0 0-53-16,0 0-31 0,80 12-25 15,-50-13-3-15,5 1-9 0,-3-5-144 16,0-3-221-16</inkml:trace>
  <inkml:trace contextRef="#ctx0" brushRef="#br0" timeOffset="26637.55">16269 8107 1122 0,'0'0'0'0,"0"0"185"0,0 0-91 16,0 0-32-16,65-21-18 0,-40 25-9 15,3 4-14-15,-5 2-1 16,-2 2-17-16,-5 0-3 0,-5 3 0 15,-4-1 0-15,-7 3-16 0,-2 0 11 16,-10 0 7-16,-2 0-4 0,-6 1 4 16,1-2-2-16,-1-4 1 0,3-2 3 15,2-3-6-15,7-5 4 0,2-2 10 16,4 0-14-16,2 0-1 16,2 0-4-16,7-2-6 0,3-1 17 15,4 2 3-15,2 1-11 0,2 0 7 16,-1 4-1-16,0 4-4 0,1 1-2 15,-2 4 4-15,-6 1 2 16,-3 0-4-16,-9 1 4 0,0-1-2 16,-9-1 1-16,-2 2 46 0,-8 0-32 15,-1 0-1-15,-1-2-1 0,-5-1-16 16,1-3 6-16,2-3-3 0,3-3 0 16,5-3-89-16,4-1 6 0,6-8-91 15,5-5-23-15,0-3-166 0</inkml:trace>
  <inkml:trace contextRef="#ctx0" brushRef="#br0" timeOffset="26953.11">16850 8099 975 0,'0'0'0'16,"0"0"178"-16,0 0-55 0,73 14-14 0,-38-12-35 16,6-3-13-16,7 1-16 15,-4-2-11-15,4-3 3 0,-6-1-24 16,-1 2-7-16,-11 0-1 0,-3 3-10 15,-15 1-51-15,-3 0 5 0,-7 1-55 16,-2 3-35-16,-11 5-9 16,-1-1-139-16,-10 0-123 0</inkml:trace>
  <inkml:trace contextRef="#ctx0" brushRef="#br0" timeOffset="27158.94">16845 8293 841 0,'0'0'0'16,"0"0"280"-16,-48 66-153 0,29-36-33 0,3 0-49 0,2-2-16 16,2 0-5-16,3-4-14 0,0-3-9 15,7-4 1-15,2-7-4 16,0-5-121-16,2-3 42 0,5-2-91 15,2-10-46-15,1-5-117 0</inkml:trace>
  <inkml:trace contextRef="#ctx0" brushRef="#br0" timeOffset="27347.69">16930 8257 811 0,'0'0'0'0,"0"0"277"16,39 63-168-16,-27-38-28 0,-1 4-14 15,-2-4-23-15,-2 1-13 0,-2-4-17 16,-1 0-13-16,-4-4-2 0,0-4-22 16,-9-2-30-16,-2-4-16 0,-1-4-21 15,-4-3-89 1,-2-1-32-16,-1-1-23 0,-2-5-83 0</inkml:trace>
  <inkml:trace contextRef="#ctx0" brushRef="#br0" timeOffset="27488.71">16813 8454 818 0,'0'0'0'0,"0"0"309"0,0 0-186 0,0 0-53 16,80-23-18-16,-50 18-20 16,2-3-10-16,1-1-11 0,-1 3-14 15,-3-4-53-15,-5 2-53 0,-8 0-122 16,-2 1-85-16,-5-5-116 0</inkml:trace>
  <inkml:trace contextRef="#ctx0" brushRef="#br0" timeOffset="27645.8">17164 8258 744 0,'0'0'0'0,"0"0"214"0,0 0-98 16,0 0-3-16,-11 73-46 0,9-48 1 15,2 1-8-15,0 0-16 0,0-2-13 16,4-3-23-16,1-4-5 16,-3-5-1-16,1-2-4 0,-1-7-99 15,0-3 8-15,0 0-85 16,-2-3 11-16,0-7 2 0,0 0-147 0</inkml:trace>
  <inkml:trace contextRef="#ctx0" brushRef="#br0" timeOffset="28117.59">17180 8258 812 0,'0'0'0'0,"0"0"214"0,0 0-120 16,0 0-25-16,61-4-10 0,-39 4-1 15,1 0-9-15,0 4-1 0,-4 8-20 16,1 1-15-16,-6 3 5 16,0 5-2-16,-5-2 7 0,-4 5 7 15,-5 1-10-15,-5-3-4 0,-8 3 11 16,-3-2-5-16,-7 0 6 0,-3-3 2 16,1-2-13-16,2-6-5 0,0-6 5 15,4-3-10-15,3-3 5 0,3 0 7 16,6 0-8-16,0-1-2 15,5-1 9-15,2 2-10 0,-1-2 4 16,1 2 0-16,0-1-15 0,0 0 3 16,1 1 0-16,1-1 0 0,2 0-3 15,-2-1 6-15,-1 2-6 0,1 0 0 16,0 0 4-16,-2 0-2 16,0 0-1-16,0 0 6 0,0 0-8 0,0 0 2 15,0 0 2-15,0 0 0 16,0 0-5-16,0 0 5 0,0 0 0 15,0 0-26-15,0 0 22 0,0 0-9 16,0 0 7-16,0 0 10 0,0 0-8 16,0 0-5-16,0 0-5 0,0 0-30 15,0 0 13-15,2 0-3 16,-2 0-34-16,1 0 6 0,1 0-36 16,0 0-62-16,0 2-22 0,-2-1-39 15,0 0-126-15</inkml:trace>
  <inkml:trace contextRef="#ctx0" brushRef="#br0" timeOffset="29128.36">27022 3435 226 0,'0'0'0'0,"0"0"141"0,0 0-100 15,0 0-13-15,0 0-2 0,0 0-2 16,0 0 7-16,0 0 4 0,0 0 3 16,3-5 4-16,-3 5-10 0,0 0-10 15,0 0-3-15,0 0-11 0,0 0-6 16,0 0-2-16,0 0 0 16,0 0-46-16,0 0-40 0,0 0-32 15,-3 0 16-15,-1 0-72 0</inkml:trace>
  <inkml:trace contextRef="#ctx0" brushRef="#br0" timeOffset="30522.89">17719 8284 654 0,'0'0'0'0,"0"0"342"15,0 0-201-15,0 0-13 0,0 0-61 16,0 0-36-16,0 0-10 0,0 0 18 16,0 0-3-16,64-9-9 0,-41 6-11 15,3 0-5-15,-1 0-10 0,-2 2 2 16,-7 0 1-16,-5 1-8 0,-3 0-38 16,-4 0-6-16,-2 0-39 15,-2 0-30-15,0 0-43 0,-6 3-56 16,-8 2-54-16,-5 1-92 0</inkml:trace>
  <inkml:trace contextRef="#ctx0" brushRef="#br0" timeOffset="30664.33">17724 8354 778 0,'0'0'0'16,"0"0"350"-16,0 0-260 0,0 0-35 16,0 0 8-16,0 0-7 0,0 0-5 15,64 20-12-15,-43-20-11 0,-3 0-16 16,-2 0-12-16,2 0 0 0,-4 0-40 15,-2-4-61-15,0-2-45 16,3 0-82-16,-8 2-203 0</inkml:trace>
  <inkml:trace contextRef="#ctx0" brushRef="#br0" timeOffset="31150.75">18112 8113 1133 0,'0'0'0'15,"0"0"172"-15,0 0-106 0,0 0-28 16,63-7-25-16,-41 7 3 16,2 5-1-16,-2 0-7 0,-1 3 3 15,-2-1-10-15,-6 1-1 0,-4-1 0 16,-8 1 0-16,-1 2-17 0,-1 2 26 15,-14 1 7-15,-2 1-8 0,-3 1-2 16,1-2-5-16,-1-4 2 16,4 0 0-16,6-5-5 0,-1-3 4 15,8-1 4-15,3 0-6 0,0 0 0 16,5 0 0-16,4-5-17 0,1 1 28 16,3-1-8-16,1 1-5 0,-2 4 3 15,1 0-1-15,4 0 0 16,-1 7-4-16,2 3 3 0,-4 2-4 15,-3 1 4-15,-2 1 1 0,-6 2 0 16,-3-2-17-16,-5 2 24 0,-6 0 1 16,-5 4-1-16,-3-5 4 0,-1-1-4 15,-4 0 2-15,-3-3-4 0,2-2-5 16,4-3 0-16,3-5 7 0,2-1-9 16,2-2-15-16,5-7-20 15,6 0-35-15,3-2-17 0,2 1-64 16,12-1-120-16,-4 2-56 15</inkml:trace>
  <inkml:trace contextRef="#ctx0" brushRef="#br0" timeOffset="31370.21">18708 8154 1120 0,'0'0'0'15,"0"0"272"-15,0 0-163 0,0 0-32 16,0 0-61-16,0 0 0 0,-55 60 12 16,37-38-9-16,-1 2-12 0,3-1-5 15,0 1-2-15,4-4 0 0,-3-1-55 16,5-2-2-16,1-5-28 0,5-2-31 16,1-5-11-16,-1-3-79 15,3-2-97-15,-1-5-35 0</inkml:trace>
  <inkml:trace contextRef="#ctx0" brushRef="#br0" timeOffset="31531.91">18543 8203 842 0,'0'0'0'16,"0"0"212"-16,0 0-83 0,0 0-31 16,53 64-30-16,-37-43-15 0,-7-1-13 15,5-2-13-15,-5-2-17 0,2-4-8 16,1-3-4-16,-5-3-74 0,7-6-28 15,-5 0-64-15,4-5-206 0,-5-5-348 16</inkml:trace>
  <inkml:trace contextRef="#ctx0" brushRef="#br0" timeOffset="31966.39">18963 8036 1085 0,'0'0'0'16,"0"0"230"-16,0 0-135 0,0 0-27 16,65 35-14-16,-46-18-19 0,-4-2-6 15,-1-2-7-15,-4 2-6 0,-1-3-11 16,-2 2 0-16,-7-4-3 16,0 2 3-16,-7 1-1 0,-7-1 5 15,-2 1 0-15,-2-1-4 0,1-5 1 16,4-1-5-16,1-2 2 0,8-3 2 15,3-1-3-15,1 0-1 0,0 0-1 16,3-4 0-16,6-1-16 0,3-2 18 16,4 1-1-16,-1 0-2 15,-3 4 2-15,2 2-1 0,2 0 0 16,0 1-7-16,-4 5 7 0,4 1 0 16,-2 2-7-16,-8 2 6 0,-3 2-6 15,-3 0 5-15,0 0-3 0,-3 1 10 16,-8 0 2-16,-3 0 3 15,-4 0-7-15,-3 2-1 0,0-4 1 16,-4-2-5-16,6-2-12 0,3-3-16 16,3-3-29-16,6-2-17 15,4-2-29-15,3-5-65 0,3-4-88 0,4 1-139 16</inkml:trace>
  <inkml:trace contextRef="#ctx0" brushRef="#br0" timeOffset="32249.77">19491 8088 1191 0,'0'0'0'0,"0"0"250"16,0 0-183-16,0 0 1 15,0 0-30-15,0 0-17 0,75-3-11 16,-56-1-8-16,1 4 1 0,-1-1-6 16,-1 1-100-16,-9 0 24 0,0 0-32 15,-6 2-103-15,-3 6-86 0,-5-1-65 16</inkml:trace>
  <inkml:trace contextRef="#ctx0" brushRef="#br0" timeOffset="32422.06">19495 8214 838 0,'0'0'0'0,"0"0"370"0,0 0-264 16,0 0-11-16,0 0-7 15,0 0-28-15,0 0-8 0,62 24-15 16,-43-20-26-16,1 0-7 0,3 0-8 15,2-3-83-15,-2-1-46 0,7 0-77 16,-4-1-210-16</inkml:trace>
  <inkml:trace contextRef="#ctx0" brushRef="#br0" timeOffset="33096.8">20259 7940 1024 0,'0'0'0'0,"0"0"275"16,0 0-190-16,0 0-28 0,0 0-21 15,0 0-5-15,0 0 7 0,-72-48-11 16,56 48-24-16,-2 4-1 0,4 4-4 16,-2 7-1-16,2 2 1 0,3 8 4 15,-1-4-2-15,-1 1 0 16,8 0 30-16,-4-3-5 15,9-2 5-15,0-2-6 0,2-2 1 0,7-5-7 16,5-2-2-16,0-3-4 0,6-3 2 16,-4 0-3-16,1-6-2 0,3-3-7 15,-1-2-4-15,1 2-52 16,-6-1 13-16,2 2 10 0,-7-1-7 16,1 2-5-16,-5-3 12 0,-1 3 4 15,1-3 1-15,-3 3 12 0,-2 0 9 16,0 0 3-16,0 2 4 0,-2 1-1 15,-3 2 3-15,3 0 5 0,-1-3-1 16,3 5 1-16,-4-2 0 16,2 1 1-16,2 1 2 0,-1 0 1 15,1 0 1-15,0 0 1 0,0 0 3 16,-2 0-5-16,2 0-1 0,0 0 4 16,0 0-2-16,0 0-1 0,0 1 0 15,-5 0-4-15,5 2 1 16,-2 2 3-16,2-1-3 0,-2 5 4 15,2 3-1-15,-2 4 1 0,2 2-4 16,0 6 2-16,0 4-8 0,0 6 3 16,0 6 2-16,0 3-6 15,0-1-4-15,0 1 2 0,4 2 2 0,5-3-2 16,-2-2 3-16,-6-9-3 16,3-2-2-16,-4-9 2 0,4-4 5 15,-3-4-1-15,-1-5 10 0,0-4 2 16,0-2-4-16,0-1 1 0,0 0-7 15,0 0 2-15,0 0-1 0,0 0-9 16,0 0-8-16,0 0-14 0,0 0-34 16,0-1-52-16,0-2-30 15,2 1-26-15,0-3-166 0,-2 0-231 16</inkml:trace>
  <inkml:trace contextRef="#ctx0" brushRef="#br1" timeOffset="44567.89">23772 5256 1205 0,'0'0'0'16,"0"0"166"-16,0 0-81 15,0 0-28-15,0 0-44 0,-63 30-5 16,22-3 11-16,-12 7-5 0,-6 7-6 15,-4 3 1-15,-5 3-2 0,-1-2 0 16,-1 2 9-16,-1 2-1 16,0-2-6-16,-1 2-1 0,4-2-1 0,5-5-1 15,13-4 0-15,11-6-1 16,8-7-1-16,18-8 3 0,11-7-2 16,2-5-10-16,11 1-12 0,12-3 20 15,14-2 10-15,16-1 6 0,13-3 5 16,8-4-10-16,9 2-3 15,2-1-7-15,0 1-2 16,2 3-1-16,-3 1 4 0,-2 1-7 0,-8 8 2 16,-12 2 0-16,-2 4-20 0,-16 0 5 15,-10 2 6-15,-9 0 2 0,-9-4 3 16,-9 0 2-16,-4-6-2 0,-1-2-2 31,-2-1 4-31,-3-1 4 0,-5-1 46 0,-4-1-21 0,-2 0-9 16,-2-9 2-16,-3-7-9 0,-1-6-10 15,-5-10 1-15,1-9-1 0,1-9-2 16,-4-7-16-16,2-9 8 0,-5-4-2 16,-2 1 7-16,-3 2 1 0,5 6 1 15,-2 11 3-15,0 8 1 16,6 13-3-16,1 18-19 0,2 6 23 16,3 12-6-1,1 14-15-15,0 15 5 0,6 19 9 0,1 16 6 0,-2 15-1 16,5 8 0-16,-2 6 4 0,2 0 5 15,2 0-6-15,-2-7 0 16,9-15 2-16,0-15-8 0,9-20 3 16,7-13-1-16,0-13 0 0,2-10 7 15,5-9 14-15,3-21 9 16,8-13 7-16,10-16-19 0,6-13-13 0,1-10-2 16,4-12 1-16,1-11-3 0,5-8 2 15,2-7 3-15,1 3-1 0,-9 10-2 16,-7 23-1-16,-15 23-4 15,-10 22-54-15,-9 15 5 0,-7 9-19 16,-5 8-79-16,-2 11-14 0,-10 18-134 16,-3 0-83-16</inkml:trace>
  <inkml:trace contextRef="#ctx0" brushRef="#br1" timeOffset="51528.46">14264 8993 87 0,'-1'0'0'15,"-1"0"98"-15,0 0-58 0,2 2 1 16,-2 0-7-16,-1-1-1 0,-1 0 13 16,2 0-10-16,1-1-10 0,1 2 5 15,-2-1 5-15,2 2 1 0,-2-2 3 16,0 0-4-16,2 1 9 15,0-1 17-15,-1 1-3 0,-1-2 0 16,-2 0 8-16,4 0 0 0,0-2-6 16,0 2-8-16,0 0-6 0,0 0-8 15,0 0 2-15,0 0-2 0,0 0-3 16,-1 0-6-16,-1 0-3 16,0 0-12-16,2 3-1 0,-2-2 5 15,2 2-3-15,0-2-2 0,-2-1 5 16,1 0-3-16,-1 0 2 0,2 0 10 15,0 0-4-15,0 0 4 0,0 0 0 16,0 0-4-16,0 0 2 16,0 1-1-16,0-1-3 0,0 0 1 15,0 0-3-15,0 0-5 0,0 0 0 16,2 0-2-16,-2 0-6 0,3 0-3 16,-1-2 1-16,3-2-4 0,4-5 14 15,2-4 4-15,5-7-8 0,1 1-5 16,8-4 7-16,5-1-8 15,-1-3-1-15,4 2 4 0,1-3-5 16,-1 5-4-16,1 3 2 0,-4 3 5 16,-7 2-6-16,-5 6-5 0,-6 2 4 15,-5 4-36-15,-5 2 26 0,0 0-3 16,-2 0-13-16,0 1 9 16,0 0-4-16,-2-2-22 0,-2 2-7 15,-1 0-46-15,-2 0-20 0,2 0 6 16,-2 0-42-16,-2 0-110 0,5 3 27 15,-5-3-46-15</inkml:trace>
  <inkml:trace contextRef="#ctx0" brushRef="#br1" timeOffset="52031.53">14485 8706 499 0,'0'0'0'0,"0"0"299"0,0 0-144 16,0 0-27-16,0 0-24 15,0 0-1-15,0 0-18 0,0 0-20 0,-14-16-12 16,14 15-13-16,0 1-14 0,0 0-2 15,0-1-6-15,6 0-8 0,2-3 3 16,1 0 10-16,2 0 1 16,1-1-7-16,1 0-3 0,-1 3-6 15,2-1-7-15,-1 1 7 0,-1 1-7 16,0-2-1-16,-3 1 0 0,2 1 6 16,-4 0-7-16,-2 0 2 15,-1 1 3-15,-4 0-4 0,0 0 0 16,0 0 6-16,0 0-6 0,0 0 0 15,0 0 10-15,0 0-8 0,0 0 4 16,0 0-3-16,0 0-5 0,0-2 4 16,0 1 5-16,0 1-8 0,0 0 2 15,0 0 2-15,0 0-4 16,0 0 2-16,0 0 2 0,0 0-3 16,0 0-7-16,0 0 2 0,0 0-2 15,0 0 11-15,0 0-4 0,0 0 0 16,0 0 0-16,0 0 0 0,0 0 0 15,0 0 0-15,0 0 8 0,0 0-9 16,0 0 2-16,0 0 14 0,0 0-10 16,0 0 6-16,0 0-1 15,-2 0 2-15,0 0 3 0,2 1-4 16,0 2 0-16,-3-2 3 16,-1 1-7-16,2 5-3 0,-1 3 1 0,-2 7-7 15,-1 7-3-15,4 7 8 0,2 2-6 16,0 2-108-1,0-3-109-15,0-3-130 0,0-7-722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24T16:14:45.75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11079 11038 11 0,'0'0'0'0,"0"0"102"16,0-2-38-16,-2 1-4 0,2 1 12 15,0 0-8-15,0 0-18 16,0 0-1-16,0 0-2 0,0 0-14 16,0 0-4-16,0 0 0 0,0 0-6 15,0 0 9-15,0 0-4 0,0 0 3 16,-2 0-11-16,2 0 0 15,0 0-5-15,0 0 2 0,0 0 7 16,0 0-3-16,0 0 5 0,0 0 1 16,0 0-4-16,0 0 12 0,0 0 7 15,0 0 2-15,-2 0 2 0,2 0-2 16,0 0-11-16,0 0 1 0,0 0 2 16,0 0-4-16,0 0 1 0,0 0-1 15,0 0-6-15,0 0 0 16,0 0 4-16,0 0-7 0,0 0 4 15,-1 0-1-15,-1 0-7 0,2 0 0 16,0 0 6-16,0 0-4 0,0 0 1 16,0 0 3-16,0 0-4 15,0 0 2-15,0 0 7 0,0 0-3 16,0 0 4-16,0 0 1 0,0 0-6 16,0 0-4-16,0 0 2 0,0 0-6 15,0 0-1-15,0 0 7 0,0 0-10 16,0 0 4-16,0 0 7 0,0 0-8 15,0 0 7-15,0 0 7 0,0 0-5 16,2 0-1-16,-2 0 6 16,0 0-10-16,0 0-2 0,0 0 5 15,0-2-10-15,0 1 3 0,0-1 5 16,0 1-6-16,0 0-4 0,0 1 7 16,0-3-9-16,0-3-1 0,1-1 10 15,1-3-15-15,2 1 0 0,3-1 0 16,-4 0 7-16,1-2-7 15,-1 1 0-15,3 1 4 0,1 0-7 16,-2-2 6-16,6 1-2 0,-4 0-5 16,0-2 8-16,5 4-5 0,-5-3-2 15,0 1 6-15,0 2-1 0,0 0-2 16,2 1 0-16,-2 0 1 16,0 1-2-16,0-2 1 0,-1 2 1 15,3 0-2-15,-2 1 1 0,-2 1 1 16,6-1-2-16,-4 0 0 0,2 0 0 15,-1-1-4-15,3 2 10 0,-2-2-7 16,1 2-2-16,-1 0 8 16,4-1-4-16,-4 1-5 0,3-1 10 15,-5 1-4-15,7 1-1 0,-3-3 0 16,-1 3-1-16,-1-1-5 0,-2 4 12 16,0 0-8-16,4-2-4 0,-4 2 12 15,4 0-10-15,-4-1 0 0,5 2 8 16,-7-2-4-16,8 2-6 15,-4 0 12-15,1 0-7 0,-3 0-5 16,0 0 12-16,4 0-7 0,-4 2-5 16,4 0 12-16,-4 0-7 0,3 1-2 15,-2-1 6-15,2 2-3 0,-3-2-4 16,4 2 8-16,-2 0-5 0,-6-2-1 16,8 0 4-16,-6 1-3 0,-1-1-3 15,4 1 8-15,0 0-4 16,-5-2-2-16,4 1 4 0,-2 0-2 15,-1 0-4-15,-2 1 8 0,1-1-2 16,3 0-7-16,-5-1 10 0,3 1-5 16,-2-1 0-16,-1 0 0 0,3 0-3 15,-4-1 1-15,2 1 4 16,-2 1 0-16,0-1-2 0,0-1 0 16,0 0 0-16,0 0-6 0,0 0 12 15,0 0-8-15,3 0-1 0,-3 0 6 16,2 0-4-16,0 0-3 0,-2 1 8 15,2 0-3-15,-1-1-4 0,1 0 6 16,0 1-3-16,-2-1-3 16,-2 1 6-16,2-1-1 0,0 0-7 15,0 0 10-15,0 0-8 0,0 0 1 16,0 0 4-16,2 0 0 0,0 2-3 16,-2-2 2-16,1 0-3 0,-1 0-1 15,0 1 6-15,0-1-2 16,0 0-7-16,2 2 12 0,-2-2-8 15,0 0 0-15,0 0 4 0,0 0-2 16,0 0-3-16,0 0 6 16,0 0-4-16,0 0-2 0,0 0 5 0,0 0-4 15,0 0-4-15,0 0 9 0,4 0-3 16,-4 0 0-16,0 0 0 16,0 0-1-16,0 0-3 0,0 0 8 15,0 0-4-15,0 0-3 0,0 0 6 16,0 0-4-16,0 0-5 0,0 0 11 15,0 0-10-15,0 0 1 0,0 0 7 16,0 0-4-16,0 0-4 16,0 0 8-16,0 0-3 0,0 0 0 15,0 0-1-15,0 0-3 0,0 0-4 16,0 0 12-16,0 0-8 0,0 0-5 16,0 0 10-16,0 0-2 0,0 0-8 15,0 0 12-15,0 0-4 0,0 0-6 16,0 0 7-16,0 0 0 15,0 0-18-15,0 0 20 0,0 0-4 16,0 0-10-16,0 0 15 0,0 0-6 16,0-2-6-16,0 2 9 0,0 0 0 15,0 0-14-15,0 0 11 0,0 0-3 16,0 0-5-16,0 0 9 16,0 0-4-16,0 0-4 0,0 0 8 15,0 0-7-15,0 0-8 0,0 0 9 16,0 0-14-16,-4 0-17 0,4 0 3 15,0 0-21-15,0 0-34 0,0 0 17 16,-2 0-32-16,1 0-68 0,-1 0-155 16,-3-3-210-16</inkml:trace>
  <inkml:trace contextRef="#ctx0" brushRef="#br0" timeOffset="1944.75">2558 11796 183 0,'0'0'0'0,"0"0"131"15,0 0-80-15,0 0-2 16,0 0-9-16,0 0 1 0,0 0 10 15,0 0-6-15,-14-5 6 0,12 4-8 16,0 0 8 0,0-1 7-16,-1 0-1 15,1-1 7-15,2 1-7 0,0 0 0 16,0 0-18-16,-2 2 12 16,2-1-4-16,-1 1-1 0,1 0-2 15,-2 0-2-15,2 0-3 0,0 0 0 16,0 0-3-16,0 0-5 0,-2 0-4 15,0 0 3-15,2 0-5 0,0 0-2 16,0 0 13-16,0 0-9 16,0 0 1-16,0 0 5 0,0 0-16 0,0 0 3 15,0 0 3-15,0 0-7 16,0 0 2-16,0 0 5 0,0 0-8 16,0 0 3-16,-2 0 4 0,2 0-6 15,0 0-1-15,0 0 10 0,0 0-14 16,0 0 0-16,0 0 6 15,0 0-10-15,0 0-4 0,0 0 11 16,0 0-12-16,0 0-4 0,0 0 4 16,0 0-1-16,0 0-6 0,0 0 10 15,0 1-9-15,2 2-5 16,2 1 15-16,-1 1-9 0,4 1 0 16,2 4 6-16,-3-3 0 0,2 4-7 15,-1-3 8-15,2 3 1 0,-3-1-5 16,-1 0 0-16,2-2-1 0,-2 2-2 15,1-1 6-15,-5 1-2 0,6 2-7 16,-3-3 12-16,0 2-4 0,-1 1-8 16,1-1 12-16,-3 1-2 15,5-4-10-15,-3 2 12 0,-1-2-3 16,1 2-10-16,-3 1 14 0,0-1-4 16,0 0-4-16,0 0 2 0,0 1 2 15,0-2-7-15,0 2 8 0,0 0 0 16,0-2-7-16,0 3 6 0,-1-3 4 15,-1 2-12-15,0-3 10 16,-1-1 0-16,3 0-10 0,-2 0 10 16,-3-2-2-16,3-2-6 0,0 2 6 15,0 0 4-15,1-2-12 0,1 1 10 16,-2-1-2-16,0 0-7 0,0-2 8 16,0 0 2-16,2-1-11 0,0 0 10 15,0 0 1-15,-3 0-8 16,3 0 4-16,0 0 10 0,0 0-15 15,0 0 6-15,0 0 4 0,0 0-7 16,0 0 0-16,0 0 0 0,0 0-7 16,0 0 14-16,0 0-6 0,0 0-1 15,0 0 0-15,0 0-2 0,0 0-2 16,0 0 8-16,0 0-1 16,0 0-10-16,0 0 14 0,-2 0-8 15,2 0-5-15,0 0 12 0,0 3-7 16,0-3-4-16,0 0 10 0,0 1-5 15,0-1-5-15,0 0 10 0,0 0-8 16,0 0-12-16,0 0 17 16,0-1-4-16,0 1-30 0,0 0 28 15,0-1-17-15,0 1-6 0,0-2 6 16,0 2-22-16,0 0-26 0,0 0 10 16,0 0-50-16,0 0-35 0,5-2-15 15,1-1-59-15,-1 0-113 0,-1-3-46 16</inkml:trace>
  <inkml:trace contextRef="#ctx0" brushRef="#br0" timeOffset="23543.93">10849 6981 412 0,'0'0'0'0,"0"0"130"16,0 0-63-16,0 0 2 0,0-3 7 15,0 2 32-15,0 0-10 16,0 1-9-16,0 0 2 0,0 0-13 15,0 0-19-15,0 0 2 0,0 0-6 16,0 0-1-16,0 0-12 0,0 0-7 16,0 0 4-16,0 0-2 15,0 0-8-15,0 0-3 0,0 1-11 16,0-1-1-16,0 0-1 0,0 0-10 16,0 1-1-16,0 2 2 0,0 1-8 15,0 0 8-15,5 4 7 0,0 1-2 16,-1-1 4-16,1 2 4 0,4 0-3 15,-4 3 1 1,8-1-1-16,-6-1-8 0,5 3 2 0,-3-2 2 16,5 1-8-16,0-2 4 0,-1-1 1 15,1-1-7-15,0 1 0 0,2-1 12 16,-4-1-14-16,4-2 4 0,0 0 8 16,2-1-9-16,-6 1 3 15,4-4 3-15,0 2-8 0,-2 1 2 16,-3-3 7-16,3 2-11 0,-4-2 5 15,-1-1 2-15,-7-1-8 0,0 0 4 16,-2 0 0-16,0 2 0 0,0-2-50 16,0 0 14-16,-4 0-59 15,-1 0 32-15,-4 0-36 0,2-3-92 0,-5-5-19 16,3-1-116-16,-5 1-397 16</inkml:trace>
  <inkml:trace contextRef="#ctx0" brushRef="#br0" timeOffset="24134.8">10693 7053 552 0,'0'0'0'16,"0"0"273"-16,0 0-160 0,0 0-23 15,0 0-25-15,0 0 8 0,0 0-14 16,0 0-18-16,-4 0 2 0,4 0 0 15,0 1-18-15,0-1 1 16,0 2-3-16,0-2-5 0,0 0 0 0,0 2-5 16,2-1 3-16,0 4 15 0,3-2-5 15,-1 1 0-15,-2 2 6 16,1 0-3-16,2 0-5 0,4 4-1 16,-3-2-7-16,1 2-1 0,5 0 5 15,-5-1-11-15,5 2 0 0,-1 0 4 16,0-1-6-16,3-1 1 0,-4 0 2 15,3 1-4-15,-1 2 1 0,-5-2 5 16,4 2-9-16,-2-2 2 16,3-2 5-16,-3 1-12 0,5-2 4 15,-3 1 11-15,3-3-11 0,5 0 7 16,1-2 6-16,1 1-11 0,0-1 7 16,4 0-2-16,-4-2-9 0,2 0 0 15,0 1 8-15,2-2-11 0,3 0 5 16,-5 0 3-16,0 0-10 15,-3 0-26-15,-4 0-1 0,-6-2-30 16,-1 2-21-16,-5 0-39 0,-3 0-69 16,-1-1-37-16,0 1-162 0</inkml:trace>
  <inkml:trace contextRef="#ctx0" brushRef="#br0" timeOffset="27646.54">11386 9089 224 0,'0'0'0'31,"0"0"158"-31,0 0-128 0,0 0-9 0,0 0 3 0,0 0 1 0,0 0 3 15,0 0-3-15,0 0 2 16,6-13-7-16,-6 13-1 0,0 0 6 16,0 0-9-16,0-2-10 0,-2 0 2 15,2 2-6-15,-2 0-4 0,2 0 4 16,-2-1-7-16,2 0-12 0,0 1 24 16,0 0 19-1,0 0 5-15,0 0 0 0,0 0 14 0,0 0 4 16,-3-1 14-16,3 1 11 0,0 0-17 15,0 0-8-15,0 0-10 0,0 0-15 16,0 0-5-16,0 0-14 0,0 0-2 16,0 0 2-16,0 0-4 15,0 0 4-15,0 0 1 0,0 0-6 16,0 0 0-16,0-1 29 0,-2 1-3 16,2 0 10-16,0 0 12 0,0 0 2 15,0 0-10-15,0 0-5 0,0 0-9 16,0 0-5-16,0-1 4 0,0 1-13 15,0 0 6-15,0 0 1 16,0 0-7-16,-2 0 3 0,2 0 0 31,0 0-1-31,0-2 6 0,0 2 8 16,0 0-5-16,0 0 6 0,0 0-1 16,0 0 2-16,0 0-1 0,0 0-6 15,-1 0-9-15,1 0 3 16,0 0-3-16,0 0-10 0,0 0 5 15,0 0 0-15,0 0-11 0,0 0 4 16,0 0 8-16,0 0-8 0,0 0 8 16,0 0 5-16,0 0-9 0,0 0 5 15,0 0-1-15,0 2-9 0,0-2 3 16,1 1-1-16,3-1-6 16,1 1-8-16,6 4 12 0,6-2 2 15,1 2 0-15,3 1 3 0,2-2-6 16,0-3 0-16,2 1 11 0,2 0-16 15,-6-1 7-15,-2 1 4 0,-3 1-12 16,-3 0 8-16,-3-1 3 0,-4 0-10 16,-3 1 5-16,-1-2 6 15,-2-1-9-15,3 0 6 0,-3 0 6 16,0 0-7-16,0 1 7 0,0-1 3 16,0 0-12-16,0 0 0 0,0 0 16 15,0 0-19-15,0 0 5 0,0 0 5 16,2 0-14-16,-2 0 9 0,0 0 4 15,0 0-9-15,0 0 1 16,0 0 2-16,0 0 0 0,0 0-33 16,0 0 11-16,0 0-30 0,0 0-19 15,0 0-41-15,0 0-80 0,0 0-10 16,0 0-100-16,0 0-386 0</inkml:trace>
  <inkml:trace contextRef="#ctx0" brushRef="#br0" timeOffset="31327.88">11574 9271 851 0,'0'0'0'0,"0"0"287"0,0 0-177 0,0 0-21 15,0 0-15-15,0 0-5 0,0 0-11 16,0 0-18-16,0 0 0 0,0 0-1 15,0 0-7-15,0 0-7 0,0 1-5 16,0-1-12-16,0 0 5 0,0 0-2 16,0 0-10-1,0 0 8-15,0 2-1 0,0-2-8 0,0 0 0 16,-2 0 11-16,2 0-14 0,0 0 4 16,0 0-2-16,0 0-51 0,0 0-19 15,0-2-54-15,-2-1-91 16,-3-3-192-16,3-4-433 0</inkml:trace>
  <inkml:trace contextRef="#ctx0" brushRef="#br0" timeOffset="32382.9">8018 7371 530 0,'0'0'0'0,"0"0"171"16,0 0-100-16,0 0-34 0,0 0-17 0,0 0 2 15,0 0-1-15,0 0-2 0,0 0 7 16,-1 1 10-16,1-1-2 15,0 0-7-15,0 2-1 0,0-2-8 16,0 0-8-16,0 0-3 0,0 0-7 16,0 0 0-16,0 1 8 0,0-1-10 15,0 3 4-15,0-3 1 0,0 0-5 16,0 0 4-16,0 0-1 0,0 0-1 16,0 0 0-16,0 0 3 15,0 0-2-15,0 0 2 0,0 0 0 16,0 0-6-16,0 0 5 0,0 0-3 15,0 0-33-15,0 0-24 0,0 0-27 16,0 0-12-16,0 2-4 0,0-1-37 16,0 0-34-16,0 0-69 0</inkml:trace>
  <inkml:trace contextRef="#ctx0" brushRef="#br0" timeOffset="36905.4">28394 10115 961 0,'0'0'0'0,"0"0"288"0,0 0-185 15,0 0-62-15,0 0-22 16,0 0 1-16,0 0 12 0,0 0 8 16,20 25-7-16,-10-21 1 0,3-2-6 15,-1-2 2-15,6-3 4 0,1-5-5 16,6-2-3-16,-4-3-7 0,-1 2-8 16,-1 0-6-16,1 3 10 0,-6 4-2 15,3 0-1-15,-1 1 2 16,0 1-7-16,0 1-6 0,0 1 4 15,-3 0-2-15,4 0-4 0,-1 0 2 16,0 1 6-16,-2 1-9 0,0-1 4 16,2-1 7-16,-2 0-8 0,2 0 4 15,-1 0-4-15,4-5 0 0,4 3 2 16,-4 0-1-16,3-3-2 16,-5 1 0-16,-2 0 4 0,-1 1-7 15,0 3 6-15,-5 0 4 16,5 0-5-16,-7 0 7 0,5 2-3 0,-5 0-5 15,2 1 9-15,-2 0-4 0,4 3-7 16,-4-1 2-16,4 5 9 0,-3-5-11 16,3-1 2-16,-2-1 7 15,3 1-9-15,-3-1 2 0,7-2 11 16,-2-1-10-16,2 0 7 16,0-6-3-16,2-2-3 0,1 2 1 0,-1-4-1 15,0 5-6-15,-3-1 6 0,0 2-1 16,-3 1-3-16,2 2-4 0,-3 1 6 15,-2 0-2-15,3 1-6 16,-5 4 7-16,4-3 0 0,-1 2 0 16,1-2 0-16,0-1-2 0,4 2 4 15,-2-2 2-15,-1-1-4 0,4 0 0 16,2-4 8-16,-4 0-9 0,2-1 2 16,-2 3 3-16,0-1-4 15,2 2-2-15,-2 1 0 0,-3 0-4 16,5 4 8-16,-2 3-3 0,-3-2-6 15,4 2 8-15,1 0 2 0,2-3-6 16,-2 0 6-16,3-1 0 16,3-1-6-16,1-2 3 0,0-3-2 0,7-6-106 15,-4-5-32-15,4 1-93 16,0-1-81-16,0 1-198 0</inkml:trace>
  <inkml:trace contextRef="#ctx0" brushRef="#br0" timeOffset="41228.14">9467 6167 544 0,'0'0'0'0,"0"0"169"0,0 0-52 16,0 0-36-16,0 0-4 0,0 0-17 15,0 0-13-15,0 0-2 0,-33 44 9 16,27-35-8-16,-3 0-11 0,-1 3 6 16,-1 0 4-16,-1 0-6 15,-4 0 2-15,-4 2-9 0,1-3-7 16,-1 3-1-16,-1 1 3 0,0-1-13 15,0-2-6-15,-2-1 9 0,3-1-6 16,3-4 2-16,1 1 14 0,-2-5-5 16,0 0-4-16,1-2 7 0,-3 0-1 15,3-6-3-15,-1-2 6 16,0-5-9-16,-1-2-4 0,-1-6 4 16,3-2-12-16,-3-5-3 0,2 1 6 15,2 1-11-15,4-2 0 0,-2 1 4 16,2 2-2-16,3-1 0 15,5 1-2-15,1 0-2 0,-1 1 0 16,4-2 1-16,4-1-2 0,3 0 3 16,7-1 4-16,-4 1 2 0,3-1-7 15,5-2 6-15,-3 3 0 0,5 2-3 16,1-1 0-16,-1 2 0 0,1 0-4 16,-2 4 8-16,1 1-4 15,-1 0-5-15,2 2 8 0,1 1-3 16,-1-2 0-16,2 3-2 0,2 3 1 15,-1 1-4-15,1 2 9 0,2 6-5 16,-1 0-4-16,1 3 9 0,1 0-7 16,2 4-2-16,-2 3 10 0,4 6-5 15,-2 0-7-15,4 4 14 0,-6 3-8 16,1-2-4-16,-5 2 8 16,-2 1-6-16,-8-1-12 0,-4 4 10 15,-3-2-10-15,-5 1-8 0,-2 1-2 16,0-3-33-16,-3-3-64 0,-4-4-30 15,1-9-120-15,1-5-525 0</inkml:trace>
  <inkml:trace contextRef="#ctx0" brushRef="#br0" timeOffset="42689.66">12297 9526 557 0,'0'0'0'16,"0"0"156"-16,0 0-68 0,0 0-22 15,0 0-3-15,0 0 3 0,0 0 4 16,0 0-3-16,-49 68-16 0,38-57-1 16,-5-3 0-16,2 3-4 0,0-3-10 15,-5 0 5-15,1-2-1 0,-3 0-3 16,-1-2 2-16,1-2-7 16,2-2 0-16,-1 0 7 0,-3 0-2 15,4-5 1-15,-1-4-4 0,-1-1-11 16,2-2 0-16,-1-4-1 0,3 0-8 15,2 0-4 1,1-2 4-16,-2-1-6 0,0-2-10 0,4-5 4 16,0 1 8-16,1-5-12 0,4 0 4 15,2-1 2-15,-2-1-6 0,5 3 4 16,2 2-1-16,0 1-1 0,0 0 0 16,7 0-3-16,0 4-1 0,0-2 8 15,4 4-3-15,-3-6-9 16,7 4 13-16,-3 0-5 0,-3 5 0 15,7 1-5-15,-4 1 2 0,-1 1-5 16,5-2 12-16,-2 2-3 0,0 1-2 16,-2 0 2-16,2 3-2 0,2 1-4 15,0 2 9-15,-2-1-6 0,2 3-5 16,-1-2 13-16,-5 1-9 0,4 3-1 16,6 0 7-16,-6 2-6 15,4 0-2-15,1 1 10 0,-1 0-6 16,-2 0-5-16,3 0 12 0,1 3-7 15,1 1-4-15,0 3 10 0,0-1-6 16,-1 1-2-16,1 2 6 0,-5-3-1 16,-4 3-7-16,2 0 10 15,1 2-7-15,-5 1-2 16,4 3 8-16,0 3-4 0,-5-1-6 0,2 2 12 16,-6 3-7-16,2 2-5 0,-1 1 12 15,-5 3-8-15,1 4 1 0,0-1 2 16,0 1 10-16,-2 2-13 15,0-2 4-15,-6 0 7 0,1-2-7 16,-4 1 10-16,4-2-7 0,-6-3-1 16,4-5 11-16,-5-1-9 0,5-2-5 15,-6-5 11-15,8-1-8 0,0-3-2 16,-4-3 9-16,5-2-7 0,-1 0 0 16,-4-1 11-16,6-2-9 15,-1 2-5-15,2-2 10 0,-1-1-9 16,1 0-3-16,-3 0 2 0,1 0 7 15,3 0-9 1,1 0 2-16,0 0 6 0,0 0-9 0,0 0 4 0,0 0-3 16,0 0-4-16,0 0 10 0,0 0-7 15,0 0-4-15,0 0 12 16,0 2-8-16,0-2-5 0,0 0 12 16,0 0-9-16,0 0-2 0,0 0 11 15,0 0-7-15,0 0-2 16,-2 0 8-16,2 0-3 0,0 0-1 0,0 0 0 15,0 0-1-15,0 0-3 16,0 0 8-16,0 0-4 0,-2 0-4 16,2 0 8-16,0 0-6 0,0 0-8 15,0 0 4-15,0 0-13 0,-2 0-14 16,2 0 0-16,0 0-39 0,0 0-79 31,0 0-7-31,0 0-37 0,-2 0-161 0,1 1-114 0</inkml:trace>
  <inkml:trace contextRef="#ctx0" brushRef="#br0" timeOffset="43474.48">12278 9853 302 0,'0'0'0'16,"0"0"73"-16,0 0-46 0,0 0-1 15,0 0 8-15,0 0 17 0,0 0 11 16,0 0-5-16,0 0-5 0,0-4 0 16,0 4 21-16,0 0 1 15,0 0 2-15,0 0-2 0,0 0-14 16,0 0-14-16,0 0-14 0,0 0-8 15,0 0-4-15,0 0 2 0,0 0 4 16,0 0-2-16,0 0 7 0,0 1 1 16,0-1-9-16,0 0-4 15,0 0-2-15,0 0-8 0,0 0-3 16,0 0 5-16,0 0-6 0,0 0-2 16,0 0 10-1,0 0-7-15,0 0-1 16,0 0 6-16,-2 0-9 0,0 0-4 15,-1 0 4-15,3 0 1 0,-2 0-3 16,-1 0-32-16,-3 0 7 0,1 0-5 16,0 0 19-16,-4 3 1 0,2-1 5 15,0 1 10-15,0 0-5 16,-1-1 0-16,3 2 22 0,-2-2-1 16,7 0 11-16,-3-2 13 0,1 0 8 15,2 0 11-15,0 0-4 0,0 0-16 16,0 0-13-16,0 0-5 0,0 0-12 15,0 0-11-15,5-5 2 16,6-1 3-16,1 1 5 0,6-5 4 16,3 2-9-16,7 0-6 0,-3-3 8 15,5 0-10-15,-3 4 0 0,-6 1 0 16,-2 0 0-16,1 5-16 16,-8 0 9-16,-7 0-12 0,1 1-17 15,-3 0-7-15,1 0-34 0,-4 0-34 16,0 2 10-16,-9 4-8 0,0 1-50 15,-3 5-118-15,-2-3-1 0,-2 2-238 16</inkml:trace>
  <inkml:trace contextRef="#ctx0" brushRef="#br0" timeOffset="43646.81">12234 9974 1071 0,'0'0'0'16,"0"0"341"-16,0 0-252 0,0 0-41 15,0 0 26-15,0 0-7 16,72-29-45-16,-47 21-17 0,2 1 3 16,-1 1-10-16,-5 2-50 0,-1 1-36 15,-3 0-24-15,-8 1-105 0,2-2-121 16,-9-1-378-16</inkml:trace>
  <inkml:trace contextRef="#ctx0" brushRef="#br0" timeOffset="44652.99">6626 6003 423 0,'0'0'0'0,"0"0"147"0,0 0-73 0,0 0-13 16,0 0-4-16,0 0 13 0,0 0 5 16,0 0 11-16,6-8 15 0,-6 8-6 15,0 0-14-15,0 0 14 16,0 0-18-16,0 0-17 0,0 0 1 16,-2 2-16-16,2 1-20 0,2 8-22 15,-2 1 19-15,5 7-6 0,-3 3-4 16,5 5 3-16,3 0-8 0,-3 4-3 15,2-1 4-15,0-1-6 0,0-2-3 16,0-6 2-16,-4-4-2 0,0-5-34 16,2-1 4-16,-5-5-38 15,4-6-34-15,-3 0 7 0,1-6-42 16,-1-9-179-16,1-3-109 0</inkml:trace>
  <inkml:trace contextRef="#ctx0" brushRef="#br0" timeOffset="45233.62">6860 6050 748 0,'0'0'0'16,"0"0"336"-16,0 0-220 0,0 0-33 16,0 0-15-1,0 0-16-15,0 0-22 0,0 0-6 0,0 0-4 16,58-56-7-16,-40 46 3 0,-2 2-5 16,0 2-5-16,1 2 7 0,-4 3-8 15,1 1-9-15,0 1 4 0,-7 5 0 16,6 0-12-16,-10 4 11 0,2-1 2 15,-3 5-2-15,-2 0-5 16,0 3 8-16,-5 1 23 0,0 1-9 16,-10 1-7-16,1-2 1 0,2 0 2 15,-6 1 0-15,2-1-7 0,4-2 7 16,1-2-3-16,-1-6 0 0,5 0 7 16,1-3-9-16,3 0 12 15,3-2 6-15,-2-3-7 0,2 0-1 16,0 0 5-16,0 0-15 0,2 0-13 15,7-5 12-15,0 1 16 0,1-2-9 16,10-1 2-16,-6 0-14 0,4 1-2 16,-1 1 2-16,3 0 6 0,-4 1-7 15,0 0 0-15,-2 1 1 0,-2 1-1 16,-3 1 0-16,-2 1-2 16,-4-1-12-16,1 1 4 15,1-1-14-15,-3 1-48 0,0-3 5 0,-2 2-6 16,0 1-27-16,0 0-20 0,0 0-36 15,0 1-138-15,0 3-4 0,0 3-111 16</inkml:trace>
  <inkml:trace contextRef="#ctx0" brushRef="#br0" timeOffset="45595.03">7219 6346 1056 0,'0'0'0'0,"0"0"301"0,0 0-199 16,0 0-34-16,0 0-16 0,0 0-38 15,0 0-19-15,0 0-43 0,0 0-26 31,0 3-78-31,0-3-183 0,-2 0-247 0</inkml:trace>
  <inkml:trace contextRef="#ctx0" brushRef="#br0" timeOffset="51573.27">9987 7676 47 0,'0'0'0'0,"0"0"142"15,0 0-73-15,23 3-16 0,-21-3 1 0,3-2-19 16,2-3-10-1,-1 3 5-15,1-2-14 0,2-3-4 0,-4 2-4 0,2 0 4 16,2-2 9-16,-6 4 13 0,4-2 19 16,0 1 4-16,-3 2 22 15,-2-2 3-15,0 1-11 0,-2 2 41 16,1 0-10-16,-1-1 9 0,0 2 5 16,0 0-20-16,0 0-25 15,-1 0 8-15,-1 2-12 0,0-1-19 0,-3 0-14 16,-2 0-13-16,0 1-14 0,-8 2 1 15,3-1 6-15,-4 2-7 16,-3 5 1-16,3-4 8 0,-4 5-8 16,1-4 0-16,-1 2 5 0,1-2-8 15,-1 4-5-15,5-1 0 0,4-2 8 32,2-1-9-32,4-1 2 0,3-4 1 15,-2 3-5-15,1-2 6 0,1 1-5 16,2 0-5-16,0 4 7 0,2-3 0 15,5 6-13-15,-2-5 16 16,6 3-6-16,3 1 1 0,6-1 3 16,6 0 7-16,-1 3-7 0,0-5 9 15,5 1-7-15,-6 1-4 16,8 1 2-16,-7 2 4 0,-6 0-6 16,1 2 2-16,-6-1 2 0,-3 3-5 15,-2-3 4-15,-6 2 0 0,-3 2-2 16,0 0 0-16,-5-1 9 0,-8 2-4 15,-3-1 6-15,1 0-8 0,-5-2-1 16,-5-6 8-16,2 1-8 0,-7-6-3 16,4-3 2-16,-1-1-2 0,1-3-15 15,3-6 13-15,5 0-8 16,7 0-6-16,-1 1 5 0,7 1-23 16,3 1-26-16,2 1-3 0,0-2-37 15,7 0-13-15,9 1-8 16,3 1-30-16,1 1-147 0,3 3-96 15</inkml:trace>
  <inkml:trace contextRef="#ctx0" brushRef="#br0" timeOffset="52621.22">11148 8833 1103 0,'0'0'0'0,"0"0"327"0,0 0-214 16,0 0-28-16,0 0-26 0,0 0-7 15,0 0-13-15,0 0-17 0,-32-11-8 16,25 11 0-16,-6 0-16 15,3 8-6-15,-8 0 16 0,4 4-6 16,-4 2-1-16,-1-3 9 0,5 4-8 16,1-3 0-16,3 0 12 0,1-1-8 15,-2-5 0-15,9 1 5 0,1-2-9 16,1 0-4-16,0 0 4 16,3-2-2-16,1 2-7 0,3-1 12 15,0 0-6-15,3 2-4 0,1-1 10 16,3-1 1-16,4 2-6 0,-2 1 0 15,-6 1 5-15,5 2-9 0,-5 0 8 16,1-2-1-16,-4 3-8 16,3 0 10-16,-4-3-4 0,3 4-4 15,-4-2 6-15,-3-1-1 0,1 0-5 16,1-2 6-16,-4 0-1 0,0 1-4 16,2 1 4-16,-2-1 3 0,0-3-5 15,-4 1 0-15,-1 1 3 16,-1-2-4-16,-6 0 2 0,3 2 8 0,-3-3-11 15,-6-2 4-15,0 1 5 0,-3-1-8 16,0-2 2-16,0-5 4 16,-2-1-5-16,-2-6 0 0,5 4 0 15,8 1-3-15,0 2 6 16,3 2 0-16,2-1-7 0,3 1 8 0,4 1-4 16,0 2-6-16,0-1 10 0,0 0-8 15,0 1-11-15,0-5 19 16,2 1-8-16,0 1-3 0,1 1 11 15,3 2-7-15,-6 0-4 0,0 0 11 16,0 0-6-16,0-1-5 16,0 1 13-16,0 0-9 0,0 0-2 15,0 0 10-15,0 0-8 0,0 0-2 16,0 0 10-16,0 0-6 0,0 0-3 16,0 0 8-16,0 0-2 0,0 0-6 15,0 0 8-15,0 0-1 0,0 0-6 16,0 0 6-16,0 0-2 0,0 0-5 15,0 0 4-15,0-1 0 0,0 1-104 16,1 0 13-16,-1 0-55 16,2-2-42-16,2-5-47 0,-4-5-146 15</inkml:trace>
  <inkml:trace contextRef="#ctx0" brushRef="#br0" timeOffset="53275.76">10820 7631 538 0,'0'0'0'15,"0"0"279"-15,0 0-126 16,0 0-41-16,0 0-17 0,0 0-3 15,0 0-13-15,0 0-19 0,0 0 3 16,0-3-5-16,-1 3-15 0,-1 2-19 16,-4 1 6-16,1 6-8 0,-2 8-9 15,-4 6 0-15,-1-1-6 0,1 3-3 16,-6 0 6-16,6-4-10 16,-5 4 0-16,2-1 0 0,0-5 4 15,7-1-7-15,-2-4 6 0,4-5-1 16,3-1-7-16,2-7 9 0,0-1-8 15,0 0-46-15,0 0-6 0,0 0-25 16,0 0 3-16,0 0 26 0,0-4-12 16,4-3-21-16,-1-1-43 15,4-7-68-15,-3 1-142 0,-3-3-155 16</inkml:trace>
  <inkml:trace contextRef="#ctx0" brushRef="#br0" timeOffset="53595.59">10826 7621 904 0,'0'0'0'0,"0"0"229"15,0 0-174-15,0 0-43 0,0 0-7 16,0 0 16-16,0 0-5 0,0 0-5 16,0 0 8-16,53 35-3 15,-44-21 2-15,5 1 8 0,-2 1-7 16,-3 3-1-16,2 0 0 0,-4 6-5 15,3 1-6-15,-6 1 5 0,1 0-8 16,0 3-5 0,-3-3 2-16,-2-1 6 0,0-2-8 0,-5-5 2 0,0 1 4 15,-4-6-5-15,3-4 0 0,5 0 0 16,-5-9-11-16,3 1-3 16,-4-2-16-16,3 0-31 0,1-3-15 15,-8-6-65-15,6-2-87 0,-9-3 6 16,3-4-112-16</inkml:trace>
  <inkml:trace contextRef="#ctx0" brushRef="#br0" timeOffset="54396.86">10765 7833 424 0,'0'0'0'31,"0"0"147"-31,0 0-66 0,0 0-20 15,0 0-22-15,0 0-3 0,0 0 6 0,0 0-13 0,0 0-6 16,-5-3 12-16,5 3 3 0,0 0-8 16,0-2 10-16,0 2 3 0,0 0-6 15,0 0 3-15,0 0 2 0,0 0-14 16,0 0-6 0,0 0-5-16,0 0-10 0,0 0-4 0,-2 0 4 0,2 0-6 15,-1 0-2-15,1 0 2 16,0 0 1-16,0 0-2 0,0 0 0 15,0 0 4-15,0 0-4 0,0 0 0 16,0 0 5-16,0 0-6 0,0 0 2 16,0 0 6-16,0 0-8 15,0 0 2-15,0 0-1 0,0 0-4 16,0 0 8-16,0 0-5 0,0 0-1 16,0 0 4-16,0 0 3 0,0 0-4 15,0 0 9-15,0 0-3 0,1 0 0 16,-1 1 7-16,0-1-8 0,0 0-3 15,0 0 3-15,0 0-5 16,0 0-2 0,0-1 2-16,0 1 0 15,0 0-4-15,0 0 6 0,0 0 2 16,0 0-2-16,0 0 7 0,0 0-3 16,0 0-2-16,0 0 6 0,0 0-6 15,0 0 2-15,0 0 4 0,0 0-3 16,0 0 0-16,0 0 5 15,0 0-7-15,0 0-1 0,0 0 5 16,0 0-7-16,2 0-6 0,3 1 6 16,-1 3 12-16,5-1-8 0,0 3 6 15,7-2-7-15,0 3 1 0,3-2 6 16,2 1-7-16,2 0-4 16,-2 1 5-16,1-4-7 0,-3-1 0 15,-3 1 0-15,-4-2 11 0,-4 2 5 16,-5-2 17-16,4 1-13 0,-5-1-4 15,-2-1 1-15,0 2-10 0,0-2-1 16,0 0 7-16,0 0-9 0,0 0 0 16,0 0 6-16,0 0-8 15,0 0-3-15,0 0 2 0,0 0 4 16,0 0-7-16,0 0 4 0,0 0-4 16,0 0-2-16,0 0 8 0,0 0-1 15,0 0-3-15,0 0 0 0,0 0 3 16,-2 0-3-16,2-2 0 0,0 2-4 15,0 0-14-15,0 0 3 16,0 0-8-16,0 0-7 0,2 0 10 16,-2 0-10-16,0 0-8 0,0 0-3 15,0 0-33-15,0 0-43 0,0-1-11 16,0 1-62-16,0-2-110 0,0 2-230 16</inkml:trace>
  <inkml:trace contextRef="#ctx0" brushRef="#br0" timeOffset="59367.92">11434 11204 329 0,'0'1'0'16,"0"-1"104"-16,0 0-78 0,0 0-23 15,0-2-6-15,4 2-54 16,-3 0 42-16,3 0 7 0,-4-2-2 15,0 2 5-15,0-1 8 0,0 1 4 16,0 0 6-16,0 0-14 0,-2 0-137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24T16:19:36.58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10712 8865 176 0,'0'0'0'0,"0"0"58"0,0 0-21 15,0 0-17-15,0 0 5 0,0 0 2 16,0 0-2-16,0 0-22 0,13-7 4 16,-13 5 22-16,0 0 43 15,0 1-30-15,0 1-6 0,0-2-8 0,0 1 0 16,0 0-10-16,2 0-13 16,-2-4 0-16,3 1-10 0,4 0-31 15,-3-2-31-15,1 1-45 0,0 0-92 16</inkml:trace>
  <inkml:trace contextRef="#ctx0" brushRef="#br0" timeOffset="2313.84">13935 9687 947 0,'6'2'0'0,"3"-2"95"15,8 3 24-15,8-2-22 0,5-1-14 16,7 0-17-16,4 0-17 16,7 0-7-16,-4-1-20 0,-2-2-10 15,-3 2-2 1,-7 1-13-16,-5-1 3 0,-10 1 0 0,-4 0 1 0,-8 0-10 15,-1 0-15-15,-4 0-34 0,0 2-27 16,0 1-22-16,-9-1-24 0,-4 1 8 16,-1-3-177-16,-5 0-187 15</inkml:trace>
  <inkml:trace contextRef="#ctx0" brushRef="#br0" timeOffset="2522.37">14151 9536 1049 0,'0'0'0'0,"0"0"241"0,0 0-166 16,0 0-40-16,-32 70 3 0,22-32 23 16,-4 6-9-16,-4 2-18 0,-2 2-6 15,1 3-15-15,-2-2-5 0,1-6 1 16,6-1-14-16,0-9 6 0,5-5 1 16,4-7-4-16,0-8-53 15,3-4 17-15,2-7-50 0,0-2-33 16,0 0-20-16,3-10-31 0,3-6-28 15,1-6-36-15,-2-7-53 0</inkml:trace>
  <inkml:trace contextRef="#ctx0" brushRef="#br0" timeOffset="2674.94">14041 9863 482 0,'0'0'0'16,"0"0"255"-16,0 0-129 0,0 0-23 16,32 61-28-16,-28-34-3 0,-2 1-3 15,-1 3-15-15,3 1-20 0,1-3-27 16,-3-1-3-16,-2-6 1 15,0-4-10 1,2-2-114-16,-2-8 33 0,0-4-73 16,0-6-72-16,-2-7-8 15</inkml:trace>
  <inkml:trace contextRef="#ctx0" brushRef="#br0" timeOffset="2815.93">14096 9955 820 0,'0'0'0'0,"0"0"281"15,0 0-145-15,80-8-63 16,-54 8-19-16,3 0-28 0,-1 0-16 16,-1 0-2-16,-3-2-16 0,-6 2-78 15,-4 3-34-15,-5 0-70 0,-5-3-72 16,-4 0-23-16</inkml:trace>
  <inkml:trace contextRef="#ctx0" brushRef="#br0" timeOffset="2988.62">14259 9866 812 0,'0'0'0'0,"0"0"164"0,11 79-86 15,-8-48-11-15,1 1-21 16,-4-5-26-16,2 2-16 0,-2-4 4 16,0 1-16-16,0-6-94 0,-6-4 8 15,-3-4-103-15,-1-5-3 0,-1-4-20 16</inkml:trace>
  <inkml:trace contextRef="#ctx0" brushRef="#br0" timeOffset="3114.03">14176 10163 543 0,'0'0'0'16,"0"0"401"-16,0 0-230 0,0 0-68 15,0 0-60-15,0 0 12 0,0 0 22 16,69-3-26-16,-43 0-22 0,1 1-15 16,3 0-4-16,0 2-15 15,-3-2-61-15,-3 2-91 0,-6-1-183 16,-6-3-261-16</inkml:trace>
  <inkml:trace contextRef="#ctx0" brushRef="#br0" timeOffset="3662.95">15073 9788 1179 0,'0'0'0'0,"0"0"188"16,0 0-102-16,0 0-47 0,0 0-30 15,0 0 2-15,-50 68-8 16,27-39 0-16,0-1 6 0,0 1-13 15,0-2 5-15,7-4 7 0,-1-7-11 16,6-5 3-16,7-4 0 0,1-2 2 16,3-5-3-16,0 0 2 0,0 0-2 15,9-2-7-15,5-1 13 0,4-2 22 16,5-3-11-16,1 1-1 0,5-2-11 16,4 2-2-16,-1 1 6 15,4 0-13-15,-1 3 6 0,-1-3 4 16,-6 4-10-16,-5 2-8 0,-6-1 4 15,-6 1-5-15,-2 0 11 0,0 0 6 16,-9 0-6-16,0 0 2 0,0 0 10 16,0 0-6-16,0-5 12 0,-11 0 18 15,2-6-31-15,-7-2 5 16,2-1 8-16,-3-4-15 0,-1-6 0 16,0 1 7-16,4-1-11 0,-2 2 2 15,7 8 4-15,4 3-1 0,0 3-3 16,3 3 4-16,2 1-4 0,0 4-26 15,0 0-17-15,0 0-70 16,5 0-88-16,2 3-25 0,-1-1-272 16</inkml:trace>
  <inkml:trace contextRef="#ctx0" brushRef="#br0" timeOffset="4197.47">15630 9637 697 0,'0'0'0'0,"0"0"333"0,0 0-207 0,0 0-30 16,0 0-47-16,-34 70-14 0,20-32 15 15,-2 0-8-15,-1 3-19 16,2 3-6-16,0-4-13 0,-3 1-3 15,2-5 5-15,4-7-7 0,1-3-1 16,7-9-4-16,3-6-35 0,1-5-14 16,0-5-32-16,0-1-61 0,5-8 7 15,4-4 13-15,0-8-115 16,1-4-20-16</inkml:trace>
  <inkml:trace contextRef="#ctx0" brushRef="#br0" timeOffset="4354.72">15605 9775 697 0,'0'0'0'0,"0"0"289"16,0 0-194 0,0 0-14-16,67 43-10 0,-51-19-24 0,-9 1 4 15,8 2-12-15,-8 3-26 0,0 0-3 16,-2-3-11-16,-3 0-42 0,-2-4-40 16,-2-1-60-16,-5-4-3 0,-4-7-69 15,1-3-119-15</inkml:trace>
  <inkml:trace contextRef="#ctx0" brushRef="#br0" timeOffset="4495.8">15549 9930 880 0,'0'0'0'0,"0"0"140"0,0 0-37 16,70-5-54-16,-38 5-28 0,-2 0-16 15,0 0-3-15,-3 0-4 0,3 1-151 16,-7-1-94-16,-4 0-111 0</inkml:trace>
  <inkml:trace contextRef="#ctx0" brushRef="#br0" timeOffset="4778.85">16042 9743 775 0,'0'0'0'0,"0"0"332"0,0 0-209 0,0 0-49 16,0 0-25-16,0 0-13 16,0 0-2-16,0 0-16 0,0 0 1 15,-71 40 3-15,55-20-17 0,4 1-2 16,3 4 5-16,2-3-7 0,4 0 5 16,3 0 1-16,1 0-8 0,8-3 2 15,7-2 8 1,2-6-11-16,5 1 4 0,3-5 3 0,-1-3-10 15,2-4-39-15,1 0-26 0,-9-5-108 16,-1-3-52-16,-9-3-168 0</inkml:trace>
  <inkml:trace contextRef="#ctx0" brushRef="#br0" timeOffset="5014.91">16215 9743 976 0,'0'0'0'0,"0"0"224"16,0 0-145-16,0 0-26 0,0 0-5 0,36 64-7 15,-33-39 6 1,-1 3-20-16,-2 1-18 0,2-4 2 0,-2 3-14 0,0-8 3 16,0 0 0-16,0-7-56 0,0-1 0 15,0-9-19-15,0-3-56 0,0 0 1 16,-2-10-43-16,2-3-192 15,0-5 46-15</inkml:trace>
  <inkml:trace contextRef="#ctx0" brushRef="#br0" timeOffset="5250.69">16246 9719 741 0,'0'0'0'0,"0"0"263"31,0 0-176-31,0 0-18 0,63-29 0 0,-43 29-13 0,-1 0-2 16,1 4-21-16,-1 7-12 0,1 2 4 15,-3 4-12-15,-4 1 1 0,-1 5 4 16,-3-2-12-16,-2 1 2 0,-4 1 4 16,-3 2-9-16,-3-3 7 0,-10-3 19 15,-2 1-13-15,-7-5-6 0,3 0 1 16,-1-5-13-16,1-3-3 16,5-3-21-16,3-1-45 0,6-3-12 15,0 0-48 1,1-3-134-16,2-3-216 0</inkml:trace>
  <inkml:trace contextRef="#ctx0" brushRef="#br0" timeOffset="7765.07">16958 9547 735 0,'0'0'0'16,"0"0"322"-16,0 0-161 0,0 0-33 0,0 0-70 16,0 0-18-16,0 0-18 0,0 0 6 15,0 0 10-15,76-5-24 0,-47 5-6 16,-4 2 0-16,-1 1-9 15,-4 1 2-15,-8 2 5 0,-5 2-12 16,-3-1-8-16,-4 6 12 0,-7 3-6 16,-7 5 10-16,-6 0 5 0,-5 1-10 15,2-4 4-15,2-3 8 0,3-2-7 16,2-5 6-16,13-2 11 16,-4-5-10-16,7-1-5 0,0 0 4 15,0 0-14-15,9 0-7 0,0-5 13 16,5-1 0-16,2 2-3 0,1 4 4 15,-3 0-2 1,1 0-2-16,-1 0 6 0,2 5-6 0,-2 4-1 0,-9 1 3 16,0 2-12-16,-5 2 8 15,-1 3 10-15,-5 0-6 0,-8 1 2 16,2 2 9-16,-2-3-13 0,-2-2 4 16,-4-2 6-16,8-1-9 0,-2-2 0 15,3-5-14-15,6-3-53 16,-6-2-28-16,6 0-29 0,1-7-94 15,-1-9-78-15,5-2 14 0</inkml:trace>
  <inkml:trace contextRef="#ctx0" brushRef="#br0" timeOffset="7953.48">16962 9586 767 0,'0'0'0'0,"0"0"338"0,0 0-236 16,0 0-70-16,0 0-13 0,-16 67 16 0,9-35 1 0,0 2-1 15,-4 2-23-15,1-2-9 0,-3 0 6 16,3-4-12-16,-5-7-10 0,7-2-25 16,-1-7-26-16,5-4-11 0,2-5-21 15,1-5-92 1,-5-2-55-16,6-9-31 0</inkml:trace>
  <inkml:trace contextRef="#ctx0" brushRef="#br0" timeOffset="8109.72">16916 9806 670 0,'0'0'0'0,"0"0"352"16,64 33-238 0,-36-17-3-16,0 0-18 0,1-1-24 0,-8 0-21 0,0 1-30 15,-5-4-14-15,-5 1 4 0,-3-7-10 16,-4 0 0-16,1-3-13 0,-3-2-87 16,3-1-66-16,-3-1-70 0,0-9-242 15</inkml:trace>
  <inkml:trace contextRef="#ctx0" brushRef="#br0" timeOffset="8611.95">17705 9681 991 0,'0'0'0'0,"0"0"248"0,0 0-162 16,0 0-30-16,0 0-53 15,0 0 2-15,-59 64 26 0,40-44-9 16,1 4-5-16,-3-1-2 0,3-3-5 16,3-3 0-1,2-1 4-15,4-6-2 0,4-3 0 0,3-2 5 0,-1-5-11 16,3 0-1-16,0 2 2 15,5-2-11-15,4 0 2 0,5 0 4 16,7-2 18-16,6 0-17 0,1 0 3 16,2 0-8-16,2 2 0 0,2-2 4 15,-6 2-4 1,0 7-18-16,-7-3 8 0,-8 0-17 0,-3 2 14 0,-3-4 14 16,-1-1-3-16,-3 2 2 15,-3-3 4-15,0 0 11 0,0 0 15 16,-7-6 30-16,-2-4-39 0,2-2-15 15,-3-1 11-15,1-5-10 0,-5-6-5 16,0 1 0-16,6-2 0 16,-2 1-24-16,3 6 6 0,3 6-11 15,-1 2 12-15,5 5 1 0,-2 2-29 16,0 0 0-16,1 3-19 0,-1 0-51 16,2 0-12-16,0 0-41 0,2 5-150 15,3-3 80-15</inkml:trace>
  <inkml:trace contextRef="#ctx0" brushRef="#br0" timeOffset="8895.37">18050 9637 1019 0,'0'0'0'0,"0"0"285"0,0 0-193 16,0 0-54-16,0 0-37 0,0 0 2 15,0 0 33-15,-14 79-4 0,7-45-15 16,-6 3 1-16,3-1-15 0,-3-1 0 16,1-4 2-16,5-6-8 15,0-4-2-15,3-7-8 0,2-3-24 16,2-9-8-16,0-2-30 0,0 0-61 15,0-9 4-15,6-6-76 0,1-5-64 16,0-4 38-16</inkml:trace>
  <inkml:trace contextRef="#ctx0" brushRef="#br0" timeOffset="9068.1">18094 9668 827 0,'0'0'0'0,"0"0"227"15,0 0-144-15,0 0-7 0,57 72-10 16,-40-44-2-16,-4 0-19 0,1-1-6 15,0 3-24-15,-5-7-12 0,0 2 6 16,-8-8-18-16,-1-3-42 16,0-3-7-16,-10-1-45 0,-3-3-20 15,-4-5-53-15,-6-2-146 0,-4-2-6 16</inkml:trace>
  <inkml:trace contextRef="#ctx0" brushRef="#br0" timeOffset="9192.75">18014 9863 762 0,'0'0'0'0,"0"0"175"16,0 0-100-16,76-12-20 0,-53 10-21 16,6-2-21-16,-1 1-5 0,-5 1-16 15,-2 1-82-15,-5-3-146 16,-2 1-134-16</inkml:trace>
  <inkml:trace contextRef="#ctx0" brushRef="#br0" timeOffset="9365.02">18313 9683 855 0,'0'0'0'16,"0"0"163"-16,0 0-89 0,0 0 38 15,13 70-51-15,-10-41-14 0,6-3 10 16,-4 1-13-16,-1-1-25 0,1 0-17 16,2-5 5-16,-3-4-14 0,-2-4-84 15,-1-8-17-15,-1-3-87 0,0-2-58 16,0-3-1-16</inkml:trace>
  <inkml:trace contextRef="#ctx0" brushRef="#br0" timeOffset="9742.19">18384 9662 740 0,'0'0'0'0,"0"0"236"16,0 0-151-16,66-12-1 15,-45 12-17-15,-2 3-22 0,-1 4-5 16,-2 5-31-16,0-1-4 0,-6 1 2 15,-4 3-6-15,-6 0-2 0,-4 0 2 16,-10 0 11-16,-4 0-9 0,-1 0 2 16,-1-4-7-16,1-2 2 15,1-2 0-15,9-2 6 0,-3-4-5 16,10 0 20-16,2-1-14 0,0 0-2 16,0 0 5-16,4-1-11 0,8-3-1 15,-3-4 4-15,7 3-4 0,0 1 0 16,0 3 3-16,-2 1-2 0,2 4-5 15,0 4 9-15,1 2-6 16,-4 5 0-16,-4 0 6 0,-2-2-5 16,-4 4-1-16,-3-1 6 0,-7 1 6 15,-3-2 5-15,-8 2 16 0,-2-3-9 16,-3-4-4-16,-3-2-2 0,5-5-15 16,0-3 0-16,3 0 0 0,5-2-94 15,6-9-40-15,6 1-61 16,1-3-175-16,1-1-207 0</inkml:trace>
  <inkml:trace contextRef="#ctx0" brushRef="#br0" timeOffset="9993.12">18851 9597 1018 0,'0'0'0'0,"0"0"111"0,0 0 16 16,0 0-55-16,13 82-35 0,-8-58-13 15,5 1-10-15,-4-3-1 0,-3-2-12 16,1 0-2-16,-4-5-15 0,2-5-59 16,-2-4-13-16,0-5-27 0,-2-1-84 15,-2-4-86-15,-1-6-143 0</inkml:trace>
  <inkml:trace contextRef="#ctx0" brushRef="#br0" timeOffset="10480.18">19003 9624 648 0,'0'0'0'0,"0"0"258"0,0 0-155 16,0 0-8-16,0 0-24 0,0 0-4 16,-58-21 13-16,42 21-27 15,5 2-23-15,-5 6-24 0,-1 5-6 0,1 5 0 16,2 3 5-16,1 6-4 15,1 0 17-15,5 5 12 0,-2 0 9 16,7-1 0-16,2-5-9 0,6-3-17 16,8-1 0-16,7-7-8 0,11-4-1 15,5-4 16-15,2-6-5 16,3-2-12-16,-3-4 3 0,-2-3-12 16,-8-5-103-16,-5-1-8 0,-6 1-122 15,-9-1-41-15,-6 0-181 0</inkml:trace>
  <inkml:trace contextRef="#ctx0" brushRef="#br0" timeOffset="11202.75">19375 9586 1009 0,'0'0'0'16,"0"0"134"-16,0 0-59 16,0 0 18-16,0 0-62 15,78 76-14-15,-59-55-15 0,-1-1 1 0,-1-1 2 16,-6-5-10-16,-2-3-87 0,-7-1 16 15,-2-7-29-15,0-2-13 0,-2-1-21 16,-3-5-83-16,-4-7 9 16,3-3 67-16,1-3 67 0,-2-1 7 15,5-1 62-15,2 3 20 0,7 1 206 16,0 3-38-16,8 4-18 0,0-2-6 16,0 4-20-16,4 0-12 0,8 4-31 15,-1 1-9-15,1 2-4 0,4 5-28 16,-8 3-13-16,-1 3-14 15,-6 2-17-15,-6 2 3 0,-6-1-9 16,-4 3 0-16,-13 1 0 0,-4-1-2 16,-8 2-4-1,-10-1-5-15,-1-2-23 0,-3-3-12 0,6-3 22 0,1-5 0 16,5-2 17-16,8-3 10 0,6 1-5 16,13-1 2-16,0 0 0 15,0 0 19-15,11-4-16 0,1 0 4 16,8 0 7-16,6-1-8 0,3 2 7 15,3 1-8-15,-2-1-2 16,5 2 2-16,-3 1-8 0,-7 0-15 0,-6 0-33 16,-12 0-62-16,-2 0-14 0,-5 1-9 15,-7-1-58-15,0 0-49 16,-7-2-236-16</inkml:trace>
  <inkml:trace contextRef="#ctx0" brushRef="#br0" timeOffset="11500.38">19589 9466 620 0,'0'0'0'16,"0"0"217"-1,0 0-110-15,0 0-22 0,0 0-57 0,0 0-21 0,0 0-5 16,0 0 16-16,0 0 19 0,-11 80 18 16,11-46 9-1,2 8 11-15,3 4 3 0,-3 4-28 0,2 5-8 0,3 0-11 16,0-1-7-16,0-6-3 15,2-2-9-15,-4-7 0 0,4-5 7 16,-6-4 1-16,1-10 5 0,-4-6 9 16,0-3-9-16,0-7-9 0,0-3-1 15,0 1-10-15,0-2 2 0,0 0 4 16,-4 0-14-16,4-3-21 16,-3 0-14-16,3-4-42 0,-4 4-18 15,4-4-38-15,0-1-125 0,0-3-119 16</inkml:trace>
  <inkml:trace contextRef="#ctx0" brushRef="#br0" timeOffset="12161.5">13606 10819 1106 0,'0'0'0'0,"0"0"239"16,0 0-107-16,0 0-61 0,20 68-49 15,-13-54-2-15,2-1-11 16,1-1-8-16,3-2 5 0,-1-3-9 15,0-2-37-15,3-3-28 0,1-2-81 16,-4-6-52-16,4-7-101 0,-2-4-257 16</inkml:trace>
  <inkml:trace contextRef="#ctx0" brushRef="#br0" timeOffset="12302.51">14038 10730 860 0,'0'0'0'0,"0"0"196"0,0 0-132 15,0 0-2-15,19 73-37 0,-19-53-14 16,-1-3-10-16,-3 1-2 16,-7 0-84-16,1-1-62 0,-4 1-152 15,-6-3-151-15</inkml:trace>
  <inkml:trace contextRef="#ctx0" brushRef="#br0" timeOffset="12459.52">13863 11110 793 0,'0'0'0'15,"0"0"326"-15,0 0-207 0,0 0 7 16,81 29-53-16,-58-26-12 0,-3-1-10 16,-6 0-27-16,-2 0-14 0,-3-2-8 15,-4 0-4-15,1 0-60 0,-3-2-124 16,-3-3-130-16,0-4-311 0</inkml:trace>
  <inkml:trace contextRef="#ctx0" brushRef="#br0" timeOffset="13483.42">14632 10721 741 0,'0'0'0'0,"0"0"300"16,0 0-218-16,0 0-46 0,0 0 0 16,0 0 43-16,0 0-3 15,87 19-2-15,-45-18-23 0,3-1-5 16,2-5-13-16,5-5-9 0,-1-1-1 15,-5-4-1-15,-5 2-12 0,-11 6-7 16,-11 0-4-16,-8 2 1 16,-6 4 0-16,-5-2-43 0,0 3-18 15,0 0-16-15,-10 5-92 0,-6 5-57 16,-6 0-186 0</inkml:trace>
  <inkml:trace contextRef="#ctx0" brushRef="#br0" timeOffset="13687.73">14770 10833 908 0,'0'0'0'0,"0"0"129"31,0 0-50-31,0 0 6 0,-33 75-29 0,19-42-11 0,-1 2 7 16,1 3-13-16,-2-1-20 0,-1-2-7 15,-3-1-7-15,6-5-3 0,0-5-1 16,3-5-2-16,6-11-46 0,3-4-27 16,2-4-63-16,7-8-36 0,4-8-49 15,5-7-93-15</inkml:trace>
  <inkml:trace contextRef="#ctx0" brushRef="#br0" timeOffset="13860.49">14744 10871 716 0,'0'0'0'0,"0"0"189"16,0 0-72-16,37 76-17 0,-19-44-20 0,-4-3-23 16,-4 2-16-16,4-3-12 15,-5-2-22-15,2 1-5 0,-8-5-4 16,-3-4-64-16,0-3-13 0,-8-4-21 16,-5-4-34-16,-4-4-154 15,-5-3-267-15</inkml:trace>
  <inkml:trace contextRef="#ctx0" brushRef="#br0" timeOffset="13986.5">14657 11114 712 0,'0'0'0'15,"0"0"253"1,66-11-177-16,-29 9-29 16,-5-5-23-16,5 2-20 0,-2-1-8 0,-8-1-82 0,-6 0-90 15,-9-1-100-15,-5-2-266 0</inkml:trace>
  <inkml:trace contextRef="#ctx0" brushRef="#br0" timeOffset="14159.42">14938 10943 617 0,'0'0'0'0,"0"0"229"31,9 67-125-31,-5-39-44 0,3 0-8 0,-2-3-7 0,0-2-23 0,1-2-15 16,-5-7-8-16,5-2-40 0,-4-6-45 15,-2-6-41-15,1 0-85 16,-1-9-45 0</inkml:trace>
  <inkml:trace contextRef="#ctx0" brushRef="#br0" timeOffset="14395.08">14995 10917 644 0,'0'0'0'0,"0"0"264"0,62-7-192 16,-36 7-15-16,-1 2-11 0,0 7-10 16,-2 1-5-16,-4 5-2 0,-4 1-9 15,-8 5-3-15,-6-1 13 0,-1 6 8 16,-10 1 6-16,-6 1-1 0,-5 2-20 16,-6-3-6-16,1-7-7 15,-3-2-5-15,4-6-2 0,6-5-1 16,3-7-4-16,9-1-41 0,3-11-77 15,4-5-70-15,4-2-127 0,8-4-379 16</inkml:trace>
  <inkml:trace contextRef="#ctx0" brushRef="#br0" timeOffset="14724.91">15462 10830 1006 0,'0'0'0'0,"0"0"142"0,0 0-90 16,0 0 5-16,0 0-7 0,0 0-15 16,0 0-9-16,0 0-1 0,0 0-13 15,28 63-6-15,-17-63-1 0,-4 0-2 16,0-1-3-16,-3-8 0 15,-1 2 7-15,-1-2-4 0,0-1 1 16,-2 2 0-16,-2-1-2 0,-3 0 1 16,1 4-1-16,-5 2-2 0,4 1 0 15,0 0 0-15,-3 2-16 0,5 3-11 16,-1 4-15-16,3 3-19 0,1-2-51 16,0 3-47-16,0 0-136 0,3-4-267 15</inkml:trace>
  <inkml:trace contextRef="#ctx0" brushRef="#br0" timeOffset="14961.13">15469 11096 918 0,'0'0'0'0,"0"0"200"0,0 0-78 0,0 0-41 15,0 0-27-15,0 0-3 0,65 29-18 16,-52-31-9-16,-4-4-1 0,0-3-11 15,-6 0-7-15,2 0 0 0,-5 0-1 16,0 0 0-16,0 1 0 16,-10 0-5-16,1 0-8 0,4 3-7 15,-2 3-3-15,1-1-23 0,4 2-44 16,2 0-25-16,0 0-59 0,0-4-198 16,2-4-267-16</inkml:trace>
  <inkml:trace contextRef="#ctx0" brushRef="#br0" timeOffset="15211.88">15924 10673 1024 0,'0'0'0'0,"0"0"271"16,69 5-167-16,-34-2-30 15,7-1-24-15,4 1-11 0,0-3-2 0,6 0-9 16,-5 0-18-16,1 0-5 16,-11 0-3-16,-8 0-4 0,-12 0-35 15,-8 1-8-15,-3 1-35 0,-6 2-83 16,-11 3-16-16,-7 0-4 0,-7 1-262 16</inkml:trace>
  <inkml:trace contextRef="#ctx0" brushRef="#br0" timeOffset="15416.05">16047 10825 687 0,'0'0'0'16,"-10"61"326"-16,1-24-193 0,-2-2-6 16,-5 4-17-16,1 0-50 0,-1-6-13 15,1 0-14-15,5-10-22 16,5-4-9-16,-1-9 0 0,6-7-4 15,0-3-64-15,0-2-42 0,2-11-9 16,5-8-38-16,0-7-126 0,2-3-75 16</inkml:trace>
  <inkml:trace contextRef="#ctx0" brushRef="#br0" timeOffset="15604.34">16051 10781 699 0,'0'0'0'0,"0"0"275"0,46 61-154 15,-27-33-18-15,1 1-31 0,-2 0 9 16,-8 1-15-16,1-2-26 16,-6 1-15-16,0 0-15 0,-3-6-6 15,-2-1-3-15,0-6-2 0,-3-2-36 16,-6-7-35-16,-4 2-24 0,-1-7-10 16,2-2-39-16,-6 0-40 0,2-12-61 15,2-1-123-15</inkml:trace>
  <inkml:trace contextRef="#ctx0" brushRef="#br0" timeOffset="15714.16">16065 11025 578 0,'0'0'0'0,"0"0"278"0,0 0-160 0,66-11-58 15,-42 8-40-15,-1 0-14 0,4-1-4 16,1-1-4-16,-5-2-280 16,-2-6-71-16</inkml:trace>
  <inkml:trace contextRef="#ctx0" brushRef="#br0" timeOffset="15918.08">16382 10821 676 0,'0'0'0'16,"0"0"282"-16,0 0-193 0,0 0-7 16,-67 79-4-16,56-49-20 0,4 1 13 15,3 2 11-15,4-2-27 0,2-5-18 16,7-2 1-16,5-3-12 0,4-6-10 15,1-3-7-15,4-3-3 16,6-4-6-16,-5-5 0 0,3-4-85 16,-1-9-75-16,-6-2-217 0,-4-3-298 15</inkml:trace>
  <inkml:trace contextRef="#ctx0" brushRef="#br0" timeOffset="16326.62">16651 10864 1050 0,'0'0'0'0,"0"0"162"16,60 1-62-16,-27-1-68 0,3 0-25 16,-1 0-14-16,-1 0-51 0,-10 0-75 15,-6 0-86-15,-13 0-150 0</inkml:trace>
  <inkml:trace contextRef="#ctx0" brushRef="#br0" timeOffset="16452.93">16665 11011 737 0,'0'0'0'0,"0"0"193"16,0 0-102-16,88 1-54 15,-54-1-74-15,3 0 74 0,-3 0-32 16,-1 0-108-16,-8 0-239 16</inkml:trace>
  <inkml:trace contextRef="#ctx0" brushRef="#br0" timeOffset="16954.93">17144 10716 970 0,'0'0'0'0,"0"0"91"15,0 0 25-15,0 0-40 0,0 0-45 16,69 37-14 0,-49-25-7-16,-3-2-5 0,-3 1 0 0,-3-1-3 0,-7-1-2 15,-4 1 0-15,0 1 3 0,-13 2-4 16,-1-1-1-16,-2 1 6 0,-3-2-3 16,3-5 2-16,0 0 0 15,9-2 546-15,0-3-1087 16,5-1 549-16,2 0-1 15,0 0-1-15,0 0-4 0,3 0-1 0,3 0-5 0,1 0 2 16,0-1 1-16,2 1-2 0,-2 0 2 16,3 0-2-16,-2 3 0 15,6 0 1-15,-9 3-2 0,0-4 2 16,1 1 0-16,-6-1-1 0,0 0 0 16,0 0 1-16,0 2-1 0,-8 1 0 15,1-3 6-15,-1 2-3 0,-1-2 7 16,-2 0-4-16,2 1-4 15,4 0 1-15,-4 0-3 0,4 1 0 16,0-1-16-16,-3 2-33 0,3-2-30 16,3 0-33-16,2 1-3 0,0-1 230 15,0 1-230-15,0-4-686 0</inkml:trace>
  <inkml:trace contextRef="#ctx0" brushRef="#br0" timeOffset="17285.02">17172 10947 510 0,'0'0'0'0,"0"0"226"15,0 0-122 1,0 0-14-16,0 0-19 0,0 0-21 16,0 0 6-16,0 0 15 15,0 0-13-15,-1 4-4 0,1-4 12 16,0 0-27-16,0 0-15 0,1 0-7 15,5 0-9-15,-3 0 2 0,4 0 14 16,4 0-12-16,-4-1-5 16,4 0 6-16,1 1-6 0,0 0-4 0,6 0 2 15,0 0-2-15,-4 0-1 16,5 2 9-16,1 4 0 0,-2 1-5 16,-6 0 1-16,-5-2-3 0,2 4-4 15,-9 2 0-15,0 3 28 16,-9 2-7-16,-7 6 2 0,-12-1-10 0,-1 3-9 15,-6-3-8-15,-4-5-39 16,4-4-43-16,5-6-95 0,3-4-95 16,8-2-220-16</inkml:trace>
  <inkml:trace contextRef="#ctx0" brushRef="#br0" timeOffset="17788.58">17705 10775 975 0,'0'0'0'0,"0"0"422"0,0 0-310 15,0 0-56-15,0 0-47 16,0 0-9-16,0 0 0 0,0 0 0 16,0 0 16-16,33 19-15 0,-25-16 5 15,0-1-1-15,-2-2-5 0,-3 0 0 16,-1 0 13-16,-2 0-9 0,0 0 8 16,-2-2 1-16,-1-2-3 0,-10-2-5 15,4 2-10-15,-5 3-8 16,0 1 0-16,5 0-8 0,-1 0-7 15,4 6-6-15,6 0-20 0,0 5-38 16,2 0-91-16,11-2-26 0,-5 2-149 16</inkml:trace>
  <inkml:trace contextRef="#ctx0" brushRef="#br0" timeOffset="18008.52">17705 11048 925 0,'0'0'0'0,"0"0"311"16,0 0-185-16,0 0-32 16,0 0-61-16,0 0-18 0,0 0-4 15,0 0-8-15,62 23-2 0,-55-23 2 16,2 1-6-16,-6 0-38 0,-1-1-7 16,2 0-16-16,-4 0 2 0,0-5 7 15,0-2 0-15,-4-7-66 0,4-5-72 16,0-4-62-16,0-1-110 15</inkml:trace>
  <inkml:trace contextRef="#ctx0" brushRef="#br0" timeOffset="18370.32">18101 10708 1090 0,'0'0'0'0,"0"0"264"16,0 0-188-16,0 0 2 16,0 0-66-16,0 0-15 0,0 0 6 0,0 0 3 15,-39 89-7-15,30-56 2 16,6 7 5-16,-4 2-4 0,3-1 11 16,2 0 1-16,1-6-4 0,1-6 0 15,9-3-5-15,3-5-5 0,4-3 0 16,3-5 11-16,1-5-9 0,3-5 8 15,1-3-4-15,-2-1 0 0,1-9 9 16,-6-6-8-16,-4-1-5 16,1 1 8-16,-9-3-6 0,-1 2-3 15,-4-4 6-15,-4-1-4 0,-6 3-6 16,-5 2-7-16,-4 5 2 0,-4 3-3 16,2 7 1-16,-4 2-12 0,6 5-28 15,1 2-44 1,7 3-86-16,6-5-105 0,1-2-349 0</inkml:trace>
  <inkml:trace contextRef="#ctx0" brushRef="#br0" timeOffset="18748.78">18451 10814 997 0,'0'0'0'0,"0"0"338"15,0 0-280-15,0 0 12 0,69-13-22 16,-37 11-28-16,-4 1-9 0,3 0-9 16,-7 1-4-1,-1 0-39-15,-5 2-53 0,-4 2-83 0,-10 0-138 16,-4 1-157-16</inkml:trace>
  <inkml:trace contextRef="#ctx0" brushRef="#br0" timeOffset="18904.31">18446 10966 1038 0,'0'0'0'16,"0"0"241"-16,0 0-132 0,65-2-48 15,-34-1-24-15,6 0-19 16,-2 3-9-16,-1-1-1 0,-6 1-9 0,-1-3-23 15,-8 0-68-15,-1 2-74 0,-4-1-88 16,0-2-220-16</inkml:trace>
  <inkml:trace contextRef="#ctx0" brushRef="#br0" timeOffset="19155.54">18890 10691 810 0,'0'0'0'0,"0"0"253"0,0 0-122 16,0 0-88-16,0 0-19 0,0 0 61 15,-4 74-10-15,4-41-21 0,0 2 7 16,0 5-21-16,0-2-7 0,2-2-4 16,2-2-22-16,5-4-7 15,-4-6 0-15,2-6 2 0,4-5-23 16,-6-6-9-16,4-6-17 0,-4-1-27 15,0-5-52-15,1-7-44 0,1-2-116 16,-4-6-401-16</inkml:trace>
  <inkml:trace contextRef="#ctx0" brushRef="#br0" timeOffset="19450.16">19162 10737 1245 0,'0'0'0'0,"0"0"61"0,0 0 21 15,0 0-36-15,0 0-36 0,0 0 6 16,0 0-5-16,0 0 7 0,0 0 6 16,43 57-15-16,-38-57-7 0,2 0 7 15,-5 0-5 1,9-1-2-16,-4-5 10 0,-5-1-7 0,3-3-2 15,-5 1 5-15,0 0-6 0,0 3-2 16,-4 1 0-16,-3 1 0 0,-2 4-36 16,2 0-8-16,-5 7-21 0,5 3-39 15,2 1-55-15,1 0-55 0,-3-1-121 16</inkml:trace>
  <inkml:trace contextRef="#ctx0" brushRef="#br0" timeOffset="19688.88">19201 10975 963 0,'0'0'0'15,"0"0"315"1,0 0-215-16,0 0-29 0,0 0-39 0,0 0 1 0,62 44 10 16,-48-44-22-16,-1-1-8 0,-6-3 1 15,2-6-9-15,-6 2-3 16,-1 1 7-16,-2-2-4 0,-5 1-2 15,-8 0 5-15,-1-1-9 0,-2 5-3 16,6 1 4 0,-1 2 0-16,6 1-32 0,1 0-12 0,2 0-21 0,2 2-40 15,0-1-96-15,8 2-46 0,4-3-172 16</inkml:trace>
  <inkml:trace contextRef="#ctx0" brushRef="#br0" timeOffset="20222.27">19568 10786 678 0,'0'0'0'0,"0"0"273"0,0 0-133 15,0 0-41 1,0 0-34-16,0 0 14 0,0 0-12 0,0 0-18 0,0 0 1 15,56-46-10-15,-42 43-11 16,-3 2 5-16,3 1-9 0,2 0-11 16,0-1 5-16,2 6-11 0,-6 1-6 15,2 2 4-15,0 3-3 0,-8 4-3 16,-3-2 0-16,-1 4 18 16,-2 2-15-16,0-1 4 0,-7 4-2 15,-6-3-6-15,3 0 2 0,-4 2 5 16,-4-5-7-16,0-2 2 0,6 1 2 15,-2-7-4-15,1-3 2 0,8-2 4 16,2-1-3-16,1-1 23 0,2-1 8 16,0 0-7-16,0-3 5 15,5-3-15 1,6 1-14-16,3-2 1 16,3 0-1-16,3 0-4 0,-1 0 3 15,3 3 0-15,4 4-2 0,-1 0 0 16,0 0 2-16,-1 5-2 0,1 1-1 15,-5 1-2-15,-10 0-1 0,1-5 9 16,-8 0-6-16,-1-1 0 16,-2-1 4-16,0 0 4 0,0 0-4 15,-2 0 8-15,1 0-12 0,1 0-5 16,-2 0-2-16,2 0-16 0,-2 0-22 16,2-1-28-16,0 1-28 0,0-1-34 15,0 0-141-15,-2-5-191 16</inkml:trace>
  <inkml:trace contextRef="#ctx0" brushRef="#br0" timeOffset="20975.95">14562 11684 841 0,'0'0'0'15,"0"0"314"-15,0 0-138 0,0 0-103 16,0 0-63-16,0 0 3 0,0 0 35 15,83-2 30-15,-43-1 4 16,10-4-31-16,3 1-12 0,0 0 8 16,-2-3-31-16,-5 5-16 0,-3 1 0 15,-11 2 6-15,-9-1-27 0,-4 2-3 16,-5-2-24-16,-8 2-45 16,-3 0-33-16,-3 4-63 0,-5 4-79 15,-9 2-144-15</inkml:trace>
  <inkml:trace contextRef="#ctx0" brushRef="#br0" timeOffset="21211.2">14715 11830 932 0,'0'0'0'0,"0"0"173"0,0 0-44 16,-40 86-37-16,26-55-24 0,-1 4-22 15,0-1-8-15,-1 1-8 0,-2-1-20 16,2-5-10-16,2-2 0 16,1-7 7-16,6-3-8 0,2-9-37 15,3-3-19-15,2-5-44 0,0 0-39 16,2-12-8-16,5-5-22 0,0-2-62 16,0-3 48-16,4-3-238 0</inkml:trace>
  <inkml:trace contextRef="#ctx0" brushRef="#br0" timeOffset="21493.67">14678 11858 553 0,'0'0'0'16,"0"0"206"-16,0 0-96 0,0 0-18 15,0 0 2-15,69 81-16 0,-56-53-4 16,-8 1 9-16,2 0-35 16,-3 1-24-16,-1-2-8 0,-3-1-11 15,0-1-6-15,-3-6 2 0,-4 1-2 16,-8-8-58-16,3-4 7 0,-4 0-24 15,-3-6-12-15,4-3-19 0,-2 0 1 16,1-4-11-16,2-6 28 16,1-2 43-16,3-5 22 0,4 2 25 15,5-1 12-15,1 2 59 0,0 2 29 16,5 2-9-16,6-1-17 0,3 1-6 16,5 2-19-16,2 0-17 0,8 1-7 15,-1 3-23-15,4-1-5 0,-2 0-46 16,3 2-94-16,-8 0-152 0</inkml:trace>
  <inkml:trace contextRef="#ctx0" brushRef="#br0" timeOffset="21745.32">15089 11857 783 0,'0'0'0'16,"0"0"252"-16,0 0-140 0,0 0-49 15,-73 68-25-15,61-42 10 0,1 1 7 16,1 2-3-16,2 1 1 0,7 0-24 16,1-3-8-16,1-1 6 0,8-7-12 15,4-3-6-15,3-5 5 0,3-2-11 16,2-5-4-16,6-4 2 16,-2 0-2-16,-1-10-23 0,-1-3-34 15,-1-4-68-15,-5 3-72 0,-3-2-137 16,-5 1-199-16</inkml:trace>
  <inkml:trace contextRef="#ctx0" brushRef="#br0" timeOffset="22043.63">15421 11891 1033 0,'0'0'0'16,"0"0"131"-16,0 0-65 0,0 0-51 15,0 0-10-15,0 0 14 0,0 0-11 16,0 0-4-16,60 42 1 0,-45-47-6 16,-7-5-3-16,-2 3 8 15,-1-3-3-15,-5 2-1 0,0 0 0 16,-7 1 10-16,0 4-5 0,2-1 11 15,-10 3-10-15,7 1-7 0,-1 0 2 16,2 5-2-16,0 0-44 0,5 3-57 16,0-2-66-16,2 0-161 15</inkml:trace>
  <inkml:trace contextRef="#ctx0" brushRef="#br0" timeOffset="22294.86">15476 12089 868 0,'0'0'0'0,"0"0"148"15,0 0-77-15,0 0 1 0,0 0-37 16,0 0-7-16,60 25-1 0,-47-29-8 16,-5-3-10-16,1 0 2 0,-2 1-8 15,-5-1-1-15,-2 0 6 16,0-2-1-16,-2 2-4 0,-3 1 4 15,0 0-7-15,-2 2 0 16,5 2-25-16,-3 1-22 0,1 1-43 0,4-1-81 16,0 0-134-16,0-2-215 0</inkml:trace>
  <inkml:trace contextRef="#ctx0" brushRef="#br0" timeOffset="22578.2">15906 11698 995 0,'0'0'0'0,"0"0"152"16,0 0-35-16,80-7-13 0,-42 5-45 15,8 0-10-15,0 2 18 0,4 0-23 16,1 0-21-16,1 2-9 0,-6 1-9 15,-2 1-6-15,-7-2-8 16,-7-1-20-16,-11 2-18 0,-10-2-27 16,-5 0-59-16,-4 3-53 0,-13-3-98 15,-4 2-102-15</inkml:trace>
  <inkml:trace contextRef="#ctx0" brushRef="#br0" timeOffset="22783.51">16072 11841 904 0,'0'0'0'16,"-30"68"291"-16,12-30-167 0,3 2-46 16,-5 1-28-16,4-3-25 0,4-5-16 0,-1-6-1 0,8-7-8 15,3-7 0-15,2-7-76 0,0-4-15 16,0-4-50-16,6-12-82 0,1-5-80 15,0-8-231 1</inkml:trace>
  <inkml:trace contextRef="#ctx0" brushRef="#br0" timeOffset="22971.79">16085 11789 800 0,'0'0'0'0,"0"0"208"15,0 0-118-15,51 60 12 16,-32-30 8-16,1 2-45 0,-8-3-14 0,-1 1 2 15,-4-1-30-15,-2-3-17 16,-5 2 0-16,0-8-8 0,-5 0-26 16,-4-6-14-16,-3-5-25 0,-4-3-38 15,3-3-53-15,-6-3 8 0,1 0-33 16,0-10-55-16,3-2 20 0,0-2-74 31</inkml:trace>
  <inkml:trace contextRef="#ctx0" brushRef="#br0" timeOffset="23065.95">16047 12039 454 0,'0'0'0'0,"0"0"362"15,0 0-197-15,0 0-50 16,0 0-38-16,68-45-8 0,-45 38-36 16,5 0-22-16,0-2-6 0,2-1-10 15,0-3-88-15,-5 1-102 0,-4 0-108 16,-8 0-157-16</inkml:trace>
  <inkml:trace contextRef="#ctx0" brushRef="#br0" timeOffset="23238.65">16338 11824 777 0,'0'0'0'0,"0"0"210"0,0 0-96 16,-9 65-30-16,9-38-19 0,0 1 11 15,3 0-8-15,3 1-25 16,-3-5-16-16,2-2-21 0,-3-4-6 16,0-8 0-16,0-5-94 0,-2-5-36 15,1 0-84-15,-1-7-24 0,0-7-115 16</inkml:trace>
  <inkml:trace contextRef="#ctx0" brushRef="#br0" timeOffset="23584.14">16355 11796 684 0,'0'0'0'16,"0"0"245"-16,0 0-136 15,69-4-10-15,-49 4-34 0,-4 0-30 16,-1 4-24-16,-2 4-8 0,-4-1 1 15,-2 5-1-15,-7 0-5 0,0 0 4 16,-11 5 5-16,-5-1-3 0,-1 2 4 16,1-1-5-16,-2-2 0 0,6-4 14 15,3-5 12-15,3-2-5 0,5-3-5 16,1-1-14-16,1 0 0 16,10-1 2-16,5-4-1 0,-2 0-5 15,2 1 4-15,0 3 0 0,0 1 6 16,0 4 4-16,1 4-9 0,-2 6 3 15,1-1 26-15,-2 1-28 0,0 2-1 16,-11-2 6-16,-1-1-3 16,-4-3 12-16,-10 1 22 0,-6 1-20 15,-3-2-17-15,-4 0-3 0,1-4-6 16,-7 0-90-16,3-6-71 0,-2-4-128 16,5-11-316-16</inkml:trace>
  <inkml:trace contextRef="#ctx0" brushRef="#br0" timeOffset="23961.77">16744 11785 1163 0,'0'0'0'16,"0"0"148"-16,0 0-29 16,89 0-91-16,-59-3-23 0,2 0-2 15,-6 2-6-15,-5-1-89 0,-6 2-72 16,-10 0-119-16,-5 0-236 0</inkml:trace>
  <inkml:trace contextRef="#ctx0" brushRef="#br0" timeOffset="24087.41">16799 11930 887 0,'0'0'0'0,"62"-9"171"0,-23 5-165 0,-4-1-6 16,1 0 0-16,-6-3-363 0,-5 0-300 16</inkml:trace>
  <inkml:trace contextRef="#ctx0" brushRef="#br0" timeOffset="24684.12">17344 11569 882 0,'0'0'0'0,"0"0"231"15,0 0-139-15,0 0-22 16,0 0-36-16,0 0-20 0,-65 66 3 16,50-37 7-16,10 4-2 15,-4 0 1-15,6 2-3 0,3 0 2 0,0-7 0 16,10 1-8-16,1-8-7 0,3-2 1 15,6-4 1-15,1-4-2 0,2-2 3 16,-2-7 5-16,2-2 0 16,-4 0 3-16,-6-6 2 0,-1-4-6 15,-3 2 0-15,-2-4 0 0,-3 2-5 16,-4 1 1-16,0-5 0 0,-6 0-6 16,-6-3-1-16,-4 1-6 0,0 3-20 15,-3 4 3-15,-3 6 10 0,1 3-3 16,2 5-11-16,1 6 0 15,4 2-6-15,5-2-18 0,6 0-21 16,3 0-52-16,3-2-59 0,13-4-12 16,0-1-92-16,3-4-307 0</inkml:trace>
  <inkml:trace contextRef="#ctx0" brushRef="#br0" timeOffset="24966.6">17652 11715 1107 0,'0'0'0'16,"0"0"243"-16,0 0-176 15,0 0-45-15,0 0-17 0,0 0 2 16,0 0-2-16,0 0 3 0,0 0-1 16,30 38-4-16,-27-38 3 0,1 0-4 15,-2 0 6-15,1-2 2 0,-3-3 3 16,0 0 9-16,0-1 5 0,0-1-13 15,-3 0-3-15,-3 3-3 0,3 2-5 16,-4-1-1-16,0 3-3 16,3 0-6-16,-3 0-15 0,2 2-11 15,3 3-28-15,2 2-54 0,0 4-32 16,4 0-43-16,-1 0-153 0,2 0-129 16</inkml:trace>
  <inkml:trace contextRef="#ctx0" brushRef="#br0" timeOffset="25186.48">17645 11941 915 0,'0'0'0'0,"0"0"255"0,0 0-129 16,0 0-70-16,0 0-12 16,0 0-6-16,0 0-14 0,0 0-12 15,0 0-8-15,46-2 3 0,-45-1-4 16,1 2-2-16,-2 1-2 0,0 0-16 15,2-2-16-15,-2-1-8 0,4-3-51 16,-4-1-69-16,3 1-46 0,-1-2-88 31,1-1-257-31</inkml:trace>
  <inkml:trace contextRef="#ctx0" brushRef="#br0" timeOffset="25418.57">17915 11647 1156 0,'0'0'0'0,"0"0"230"0,0 0-198 0,0 0-14 16,0 0-14-16,0 0-2 0,6 74 8 16,-5-42 7-16,3 0-4 15,-2-1-8-15,-2 1 2 0,0 0-5 16,0-2-4-16,0-7-29 0,0-5-24 15,0-5-28-15,0-8 4 0,0-3-31 16,0-2-103-16,7-5-68 0,-4-7-71 16</inkml:trace>
  <inkml:trace contextRef="#ctx0" brushRef="#br0" timeOffset="25735.63">18174 11621 847 0,'0'0'0'16,"0"0"242"-16,0 0-160 0,0 0-9 15,74 21-24-15,-55-9-20 16,1 3-8-16,-2 1 4 0,-8 1-9 0,-3-2-7 16,-5 3 1-16,-2 0-2 0,-11 1 1 15,-1 2-2-15,-6-2-4 16,-3 3-3-16,-4-1 0 0,4-4 2 15,0-6-2-15,7 0 0 0,3-7 3 16,6-2-2-16,1-1 14 0,2-1 24 16,2 0 8-1,0 0-4-15,8-2-14 0,-1-3-8 0,7-2-10 0,-2 2-8 16,1 3-2-16,2 0 3 0,5 2-6 16,-1 0-2-16,1 0-32 15,-1 4-49-15,-5 0-70 0,-1 1-51 16,-4-3-158-16</inkml:trace>
  <inkml:trace contextRef="#ctx0" brushRef="#br0" timeOffset="26018.48">18557 11690 1195 0,'0'0'0'0,"0"0"265"0,0 0-230 16,0 0 12-16,64-23-26 0,-41 23-17 16,4 0-4-1,-1 0 0 1,6 0 6-16,-9 2-7 0,-5 3-97 15,-9 3-43-15,-4-4-120 0,-5 2-44 16,-11 1-70-16</inkml:trace>
  <inkml:trace contextRef="#ctx0" brushRef="#br0" timeOffset="26175.44">18570 11794 917 0,'0'0'0'0,"0"0"211"16,0 0-105-16,0 0-54 0,0 0-25 15,79 27-8-15,-52-25-11 0,0-2-6 16,-1 0-4-16,-3-4-141 0,-3 0-157 16,-8-3-122-16</inkml:trace>
  <inkml:trace contextRef="#ctx0" brushRef="#br0" timeOffset="26489.68">18977 11569 851 0,'0'0'0'0,"0"0"284"15,0 0-239-15,0 0 0 0,0 0 30 16,1 74-8-16,1-42-7 0,0 4 10 16,0 2-16-16,0-1-11 0,1-1-8 15,1 0-16-15,1-3-13 0,0-6-6 16,-1-3 0-16,5-6 0 16,-8-8-54-16,1-4 11 0,0-2-29 15,0-4-65-15,-1-4-38 0,7-5-74 16,-3-5-310-16</inkml:trace>
  <inkml:trace contextRef="#ctx0" brushRef="#br0" timeOffset="26850.6">19352 11664 1060 0,'0'0'0'0,"0"0"247"16,0 0-183-16,0 0-21 16,0 0-8-16,0 0-20 0,0 0-9 0,0 0 4 15,0 0 9-15,-4 53-5 16,13-53-1-16,3 0 2 0,-5-3-5 15,6-6-5-15,-6 1 4 0,2-3-1 16,-7 0-3-16,1 1 1 16,-3 0-2-16,0 3-3 0,-3 2 4 0,-3 0-5 15,-3 4 0-15,4 1-62 16,-4 0-1-16,2 7-79 0,5 0-27 16,-1 6-78-16,1-6-210 0</inkml:trace>
  <inkml:trace contextRef="#ctx0" brushRef="#br0" timeOffset="27102.28">19371 11899 655 0,'0'0'0'0,"0"0"387"16,0 0-257-16,0 0-25 15,0 0-20-15,0 0-14 0,0 0-17 0,0 0 2 16,59 44-16-16,-49-50-22 15,-3-1-8-15,-3-1 1 0,-1 1 1 16,-3 1 4-16,0-2 3 0,-3 4-5 16,-4-2-1-16,-2 3-4 0,4 2-7 15,-1 1-4-15,-1 0-11 0,4 2-14 16,1 2-24-16,2 1-11 16,0 1-30-16,3 0-95 0,8-4-35 15,-4 0-174-15</inkml:trace>
  <inkml:trace contextRef="#ctx0" brushRef="#br0" timeOffset="27635.78">19851 11618 717 0,'0'0'0'15,"0"0"218"-15,0 0-95 0,0 0-19 16,0 0-35-16,0 0-4 15,0 0-6-15,0 0-11 0,0 0-13 0,24-19-13 16,-8 16-11-16,2-1-2 0,3-1 8 16,0 4-5-16,1 0 2 15,-3 1 8-15,1 2-6 0,-5 4-2 16,1 2 6-16,-3 1-10 0,-1 1-2 16,-5 3 1-16,-2 2-5 15,-5 1 0-15,0 2 2 0,-1-1-4 0,-12 4-2 16,-3 1 0-16,-1-2 7 0,-4 0-8 15,-2 1 2-15,0-6 5 0,1-1-7 16,-1 0 2-16,7-2 18 16,0-3 4-16,4 2 4 0,5-6-1 15,5-1 5-15,0 0-4 0,2-4-9 16,0 0-1-16,9 0 5 0,9 0 1 16,3 0-5-16,11 0-4 0,0 0-10 15,7 0-5-15,3 0 2 0,1 0-2 16,-1 8-128-16,1-1-113 15,-4-3-234-15</inkml:trace>
  <inkml:trace contextRef="#ctx0" brushRef="#br0" timeOffset="28675.2">13962 12783 1153 0,'0'0'0'0,"0"0"191"16,0 0-130-16,0 0-30 0,0 0-28 15,0 0 4-15,0 0-8 0,0 0-9 16,37 68-27-16,-28-60-32 16,-6 2-67-16,-1 1-23 0,-2-3-96 15,-10 1-186-15</inkml:trace>
  <inkml:trace contextRef="#ctx0" brushRef="#br0" timeOffset="28832.26">13813 13041 895 0,'0'0'0'0,"0"0"168"0,0 0-103 16,0 0-3-16,0 0-35 0,36 71-20 15,-19-60-7-15,1-2 0 0,0-2-149 16,-1-4-52-16,1-3-216 0</inkml:trace>
  <inkml:trace contextRef="#ctx0" brushRef="#br0" timeOffset="28973.64">14181 13028 920 0,'0'0'0'0,"0"0"172"16,0 0-120-16,25 70-5 0,-21-54-37 16,1-1-9-16,2-4-2 0,-4-1-113 15,-1-6-200-15</inkml:trace>
  <inkml:trace contextRef="#ctx0" brushRef="#br0" timeOffset="29618.1">14783 12821 849 0,'0'0'0'16,"0"0"178"-16,0 0-66 0,70 16-27 16,-32-16-20-16,8-11-10 0,5-4-2 15,2-3-9-15,-4 3-25 0,-4-1-17 16,-10 2-4-16,-8 5-15 16,-13 2-40-16,0 3-13 0,-12 4-23 15,-2 0-79-15,-2 7-136 0,-14 2 47 16</inkml:trace>
  <inkml:trace contextRef="#ctx0" brushRef="#br0" timeOffset="29837.74">14779 12982 749 0,'0'0'0'16,"0"0"305"-16,-35 68-181 15,21-41-31-15,3 2-36 0,-3-1-8 16,3 0-6-16,-3-1-14 0,5-2-22 16,-3-6-6-16,3-2 5 0,0-5-9 15,7-6-49-15,2-3-23 0,0-3-53 16,2-7-104-16,9-7-35 0,-2-6-26 16</inkml:trace>
  <inkml:trace contextRef="#ctx0" brushRef="#br0" timeOffset="30025.69">14820 12937 663 0,'0'0'0'0,"0"0"274"0,42 75-163 16,-26-36-21-16,-3 1-26 0,1 2-7 16,-2 0-5-16,-3-5-21 0,0-1-25 15,-6-6 4-15,1-6-15 0,-4-3-46 16,0-7-6-16,-11-6-31 0,2-5-57 15,-7-4-101-15,-3-8-123 16</inkml:trace>
  <inkml:trace contextRef="#ctx0" brushRef="#br0" timeOffset="30182.37">14742 13162 668 0,'0'0'0'0,"0"0"208"16,0 0-116-16,72 13-7 0,-41-13-27 15,0 0-23-15,-1-3-10 0,-1-3-12 16,-4-1-12-16,-2-2-2 0,-6 0-97 16,-3-2-12-16,-1 2-85 0,-4 0 1 15,-4-3-45-15</inkml:trace>
  <inkml:trace contextRef="#ctx0" brushRef="#br0" timeOffset="30354.64">15053 13000 577 0,'0'0'0'0,"0"0"249"15,0 0-165-15,0 0-5 16,6 59-28-16,-5-34-5 0,1-1-11 0,0 1-4 16,3 0-3-16,-5-3-17 15,4-2-11-15,-4-4 0 0,0-3 0 16,0-7-76-16,0-2 6 0,0-4-42 16,0 0-60-16,-2-9-77 0,0-1-255 15</inkml:trace>
  <inkml:trace contextRef="#ctx0" brushRef="#br0" timeOffset="30590.56">15060 13001 560 0,'0'0'0'0,"0"0"277"0,0 0-167 16,73-12-30-16,-48 12-9 16,-1 0-14-16,-1 5-17 0,0 4 3 15,-1 0-8-15,-6 4-17 0,-4 3 2 16,-7 1 4-16,-3 3 3 0,-2 5 5 15,-7 2 7-15,-5 1-15 0,-6 0-8 16,-5-2 4-16,-4 0-13 0,4-5-6 16,-1-3 6-16,1-6-7 15,3-4 0-15,4-5-27 0,4-2 0 16,5-5-32-16,5-7-34 16,2-3-37-16,5-3-30 0,8 1-31 0,1 2-161 15</inkml:trace>
  <inkml:trace contextRef="#ctx0" brushRef="#br0" timeOffset="30951.23">15626 12872 833 0,'0'0'0'0,"0"0"218"0,0 0-113 0,0 0-35 0,0 0-30 15,-28 63-13-15,35-53-14 0,6-2 6 16,1-1 5-16,-2-3-7 16,0-2-5-16,3-2 10 0,-3-1-5 15,-3 0 2-15,1-5 7 0,-2-1-6 16,-7-2 3-16,-1 2 11 15,0 0-14-15,-1 0-7 0,-5-2 7 0,-3 3-16 16,-1 0-6-16,-1 4 4 0,2 2-4 16,0 0-25-16,4 0-6 15,0 2-34-15,3 2-77 0,2 3-28 16,0 1-72-16,5 0-121 0</inkml:trace>
  <inkml:trace contextRef="#ctx0" brushRef="#br0" timeOffset="31202.44">15603 13155 897 0,'0'0'0'0,"0"0"195"16,0 0-115 0,0 0-48-16,0 0-6 0,0 0 7 0,69 32-17 15,-56-32-7-15,-4 0 8 0,-8 0-14 16,1-2-1-16,-2-1 10 0,0 1-2 15,-3-2 14-15,-6 0-5 0,-2 0-15 16,-1 0-8-16,3 2 8 0,-2 1-8 16,2 0-32-16,2 1-7 15,7-1-61-15,0-1-99 0,0-1-102 16,9-4-230-16</inkml:trace>
  <inkml:trace contextRef="#ctx0" brushRef="#br0" timeOffset="31470.32">16088 12835 802 0,'0'0'0'0,"0"0"180"0,0 0-127 16,0 0 27-16,0 0-6 15,81 3-30-15,-40-3 12 0,2 0 1 0,6-1-18 16,2 1-14-16,4 0-3 0,2 0-21 16,-13 0-2-16,-1 1 2 0,-10 1-2 15,-6-1-65-15,-11 2-1 0,-8-1-52 16,-6 2-111-16,-9 0-71 16,-11 0-39-16</inkml:trace>
  <inkml:trace contextRef="#ctx0" brushRef="#br0" timeOffset="31689.54">16198 12966 793 0,'0'0'0'0,"0"0"183"0,-20 62-56 0,11-33 1 0,2-1-39 15,-1 6-26-15,-5 0-21 0,3-4-11 16,1 3-9-16,3-8-20 0,-2-2-4 15,4-7-9-15,2-6-39 16,2-7-54-16,0-3-17 0,4-2-67 16,5-11-75-16,-4-7-12 15</inkml:trace>
  <inkml:trace contextRef="#ctx0" brushRef="#br0" timeOffset="31987.61">16233 12942 746 0,'0'0'0'15,"0"0"180"-15,0 0-84 0,0 0-15 32,69 46-30-32,-48-22 3 0,2 4 13 0,-7 1-4 0,0-1-20 15,-5 3-17-15,-6-4-19 0,-3 0-7 16,-2-4 0-16,0-2 5 0,-7-6-27 16,-2-1-6-16,-3-3-22 0,-4-4-11 15,-4 0 18-15,1-4 2 0,1-3 10 16,0 0 17-1,2-6 4-15,4-5 4 16,0-2 12-16,6 4 10 16,1-3 16-16,5 3 29 0,0-2-4 15,9 1-27-15,5-1-8 0,0-1-6 16,4 2-4-16,5 1-1 0,2 4-13 16,1 0 0-16,6-2 3 0,-4 1-2 15,2-1-207-15,-3 2 3 0,-6 0-124 16,-5-1-301-16</inkml:trace>
  <inkml:trace contextRef="#ctx0" brushRef="#br0" timeOffset="32191.54">16585 12995 857 0,'0'0'0'0,"0"0"280"0,0 0-169 15,0 0-21-15,0 0-32 0,0 0-8 16,-62 84-4-16,59-51-11 0,-1 2-8 15,4 2 10-15,9-2-24 0,5-7-11 16,2-3 11-16,7-6-13 0,4-6 0 16,6-5-15-16,-3-6-27 0,4-5-49 15,-2-10-64-15,-7-5-188 16,-1-1-534-16</inkml:trace>
  <inkml:trace contextRef="#ctx0" brushRef="#br0" timeOffset="32599.18">16873 13017 1047 0,'0'0'0'16,"0"0"136"-16,0 0-79 0,0 0 41 15,73-2-57-15,-39-4-35 0,1 2 6 16,-3-3-14-16,-6 2-45 0,-6 3-36 16,-6 2-63-16,-7 0-108 0,-7 3-74 15</inkml:trace>
  <inkml:trace contextRef="#ctx0" brushRef="#br0" timeOffset="32724.49">16889 13154 752 0,'0'0'0'0,"0"0"208"0,61-4-110 16,-30-3-43-16,8 4-44 16,2-5-13-16,0 0-4 0,-2-1-96 15,-9-2-193-15,-4-3-304 0</inkml:trace>
  <inkml:trace contextRef="#ctx0" brushRef="#br0" timeOffset="32972.83">17503 12759 1031 0,'0'0'0'0,"0"0"249"0,83 8-170 16,-44 2-26-16,7-3-21 0,7 0-13 16,0-2 2-16,0-1-12 0,-3-4-10 15,-2 0 2-15,-9 0-1 0,-11 0-37 16,-9 0-15-16,-3 0-48 0,-16 0-77 16,-7 1-48-16,-12 3-57 0</inkml:trace>
  <inkml:trace contextRef="#ctx0" brushRef="#br0" timeOffset="33162.96">17503 12980 966 0,'0'0'0'0,"-12"63"256"0,-1-28-151 0,5 2-59 16,-7 1-32-16,3-7-12 0,3 0 7 15,-1-8-9-15,4-4 0 16,3-5-134-16,3-5 3 0,0-9-124 16,0-11-70-16</inkml:trace>
  <inkml:trace contextRef="#ctx0" brushRef="#br0" timeOffset="33445.56">17562 12908 885 0,'0'0'0'16,"0"0"200"-16,0 0-133 0,62 87 11 0,-45-55-29 16,-4 0-15-16,-1-2 0 0,-1 4-19 15,-11-7-15-15,0-4 0 0,-4-1 0 16,-12-8-96-16,4-2 25 16,-9-3-11-16,-2-4-39 0,0-5 29 15,3 0 40-15,1-3 35 0,3-6 21 16,5 0 5-16,0-4 47 0,10 5 36 15,1 0 13-15,3 0-11 16,8-1-66-16,10 3 3 0,2-5 6 16,5 1-17-16,-1 2-14 0,5-1-10 15,0 4 5-15,5 1-2 0,-4 1-236 16,-1-4-15-16,-2 3-161 0</inkml:trace>
  <inkml:trace contextRef="#ctx0" brushRef="#br0" timeOffset="33681.37">17919 12964 846 0,'0'0'0'0,"0"0"304"0,0 0-235 16,0 0-44-16,0 0-2 0,0 0 1 16,-58 58 13-16,47-33 20 15,4 3-11-15,5 2-2 0,2-1-3 16,0 2-16-16,11-5-9 0,3-2 6 15,7-4-14-15,2-4-9 0,5-2 2 16,4-7-2-16,-3-7-69 0,4-8-34 16,-3-9-123-16,0-4-331 15</inkml:trace>
  <inkml:trace contextRef="#ctx0" brushRef="#br0" timeOffset="34074.61">18478 12900 1009 0,'0'0'0'0,"0"0"174"15,0 0-119-15,0 0 26 16,0 0-26-16,0 0-34 0,0 0-5 16,0 62 10-16,10-59-9 0,5-1-6 15,-3 0 5-15,-3-2-10 16,0-2-5-16,-4-3 12 0,-1-2-5 0,-3 0-7 15,-1 0 9-15,-3 0-6 16,-6-1-8-16,-3 3-2 0,-4 0-11 0,3 3-10 16,1 2 5-16,-1 3-29 15,6 3-37-15,-1 4 3 0,4 0-41 16,2 1-123-16,2 0-109 0</inkml:trace>
  <inkml:trace contextRef="#ctx0" brushRef="#br0" timeOffset="34295.19">18476 13142 886 0,'0'0'0'16,"0"0"294"-16,0 0-183 0,0 0-40 0,0 0-33 0,0 0-12 16,0 0-14-16,0 0-7 0,62-10 8 15,-58 6-12-15,-1-2-2 16,-3 2 0-16,0 0-2 0,0 1-22 15,-2 0-20-15,-1 1-40 0,1 1-68 16,-3 0-16-16,-1-2-84 16,6-2-262-16</inkml:trace>
  <inkml:trace contextRef="#ctx0" brushRef="#br0" timeOffset="34593.55">18826 12761 818 0,'0'0'0'0,"0"0"221"0,0 0-144 15,0 0 15-15,62 0-17 0,-26-2-20 16,4 0 5-16,5-1-4 0,4 0-16 16,-3 0-14-16,4 1-22 0,-10 0-8 15,-6 2-78-15,-9 0-4 0,-15 0-93 16,-6 0-38-16,-8 0-69 16,-12 6-152-16</inkml:trace>
  <inkml:trace contextRef="#ctx0" brushRef="#br0" timeOffset="34797.22">18864 12889 775 0,'0'0'0'16,"0"0"312"-16,-8 80-178 0,0-44-59 15,-7 2-34-15,3-1-12 0,-2-1-7 16,-2-4-14-16,5-7-10 15,3-7 4-15,4-6-4 0,2-7-59 16,2-5-18-16,2-6-48 16,7-9-77-16,5-4-35 0,0-8-134 0</inkml:trace>
  <inkml:trace contextRef="#ctx0" brushRef="#br0" timeOffset="35001.72">18886 12862 907 0,'0'0'0'15,"0"0"177"1,0 0-101-16,38 65-6 0,-19-35-6 0,2 3-15 0,1-1 3 16,-1-1-4-16,-2-4-18 0,-6 0-24 15,-6-4-9-15,-6-3-8 0,-1-6-31 16,-5-3-54-16,-7-4-27 0,-6-3-50 16,-7-3-102-16,-1-1 24 15,-6-3-129 1</inkml:trace>
  <inkml:trace contextRef="#ctx0" brushRef="#br0" timeOffset="35111.46">18846 13070 785 0,'0'0'0'16,"0"0"244"-16,63-19-161 15,-31 14-36-15,-3-1-30 0,4-2-14 16,6 0-1-16,-2-2-4 0,0 1-190 16,-8-3-15-16,-3-1-133 0</inkml:trace>
  <inkml:trace contextRef="#ctx0" brushRef="#br0" timeOffset="35268.1">19201 12873 806 0,'0'0'0'15,"0"0"265"1,0 0-176-16,-7 80-15 0,7-51-16 0,4 3-19 0,-2 0-5 16,3-3-17-16,-2-4-7 15,-3-4-8-15,0-5-4 0,0-3-110 16,0-8-23-16,0-5-107 0,0 0-1 15,-7-9-40-15</inkml:trace>
  <inkml:trace contextRef="#ctx0" brushRef="#br0" timeOffset="35707.76">19237 12893 685 0,'0'0'0'0,"0"0"295"16,0 0-208-16,0 0-11 0,72 5-22 15,-56 1-13-15,-3 1-5 0,1 1-21 16,-5-1-10-16,-4 2-2 0,-5-2-6 16,0 2-5-16,-13 1 5 0,-1 2-1 15,0 3 4-15,-5-2 0 16,1-2 0-16,6 1 1 0,3-6 4 16,4-1-5-16,3-5 0 0,2 0 4 15,7 0-4-15,2 0 9 0,7-2 0 16,-2-2-3-16,-4 2 1 0,4 2 5 15,-3 0 7-15,0 3-7 16,-2 8 11-16,1 2 16 0,3 3-19 16,-6-1-7-16,-4 2-7 0,-1-1 2 15,-2-2 1-15,-2-1 5 16,-3 0 19-16,-9-3 3 0,-2-1-14 0,-2-2-6 16,-1-1-4-16,-4-3-5 15,3-2 6-15,1-1-7 0,1 0-6 16,6-4 0-16,-1-1 3 0,6 3-14 15,2-1 11-15,3 1 0 0,0 1-24 16,2 0 12-16,0 0-9 0,0-1-10 16,0 1 13-16,7 1-2 15,-1 0 6-15,-1 0-2 0,4 0-25 16,-6 0-37-16,1 0-31 0,0 0-55 16,-1 1-173-16,2-1-89 0</inkml:trace>
  <inkml:trace contextRef="#ctx0" brushRef="#br0" timeOffset="36400.33">14215 13839 930 0,'0'0'0'0,"0"0"133"0,0 0-69 16,0 0-35-16,-7 75-2 0,5-46 14 16,2 4 8-16,0 1-13 0,0 1-4 15,0-3-11-15,0-6-3 0,-2 1-8 16,2-7-9-16,0-4 0 0,-2-6 1 16,2-3-4-16,4-4-53 15,0-3 4-15,-3 0-33 0,3-11 12 16,1 0 13-16,2-8-89 0,0-3-38 15,-1 0-3-15,-1-3-94 16</inkml:trace>
  <inkml:trace contextRef="#ctx0" brushRef="#br0" timeOffset="36651.11">14273 13826 653 0,'0'0'0'16,"0"0"312"-16,0 0-210 0,0 0-32 15,71-35-20-15,-44 30-4 0,-1 2-3 16,1 2-8-16,-4 1-10 15,0 0-9-15,-13 1-6 0,1 2-2 16,-4 4-2-16,-2 2 14 0,-3 3-6 16,3 4-2-16,-3 7 4 0,0 4-1 15,-2 0-1-15,0 5-3 0,0 2 1 16,0 0-4-16,0 2 3 0,0-2-5 16,3-4-6-16,-3-1 0 0,0-10 5 15,0-1-7-15,0-4 0 16,-1-6-9-16,-5 0-16 0,-1-4-7 15,-3 2-30-15,-1-3-52 0,-1-3-34 16,-6 0-68-16,2-3-135 0</inkml:trace>
  <inkml:trace contextRef="#ctx0" brushRef="#br0" timeOffset="36823.83">14312 14021 777 0,'0'0'0'0,"0"0"181"15,0 0-69 1,0 0-63-16,82-25-37 0,-61 22-6 0,-4 2-4 16,-2 1-4-16,-7 0-74 0,-4 3-47 15,-4 2-109-15,0 3 16 0,-11 0-257 16</inkml:trace>
  <inkml:trace contextRef="#ctx0" brushRef="#br0" timeOffset="36964.81">14291 14096 716 0,'0'0'0'0,"0"0"163"0,0 0-78 0,0 0-33 16,65-3-15-16,-43 1-9 0,1 2-19 15,-2 0-3-15,-5 0-8 0,-6 3-15 16,-1-1-64-16,-7 2-53 16,-2 1-64-16,-7 1-75 0</inkml:trace>
  <inkml:trace contextRef="#ctx0" brushRef="#br0" timeOffset="37294.86">14096 14274 760 0,'0'0'0'0,"0"0"298"0,0 0-181 16,0 0-4-16,60 4-37 0,-40-2-15 15,6 1-6-15,1-3-9 16,-2 0-4-16,8 0-4 0,3 0-6 16,-1-3-6-16,8 1-5 0,-5-1-1 15,1-1 2-15,0 1-7 16,-5 1-5-16,-2 0-1 0,-6 2-12 0,-4 0 6 16,-7 0 2-16,-6 0-8 0,-3 0 6 15,-6 0 1-15,0 0-8 16,0 0 5-16,0 0-2 0,0 0-38 15,0 0-12-15,0 0-55 0,-4-5-80 16,-1-1-120-16,-6-3-304 0</inkml:trace>
  <inkml:trace contextRef="#ctx0" brushRef="#br0" timeOffset="38301.22">15246 13848 851 0,'0'0'0'0,"0"0"260"15,0 0-164-15,0 0-50 0,0 0-19 16,0 0-4-16,-69 72 14 0,53-48 6 15,-3 2-10-15,5-1-8 0,-2-2-10 16,2-2 5-16,1-2 0 0,4-8-2 16,4-1 6-16,3-6 4 15,2-3-7-15,0-1-2 0,0 0-1 16,0 0-10-16,4 0 1 0,3 0 2 16,7 0-2-16,2 2-1 0,5 0 0 15,4-1-8-15,-2 1 0 0,3 0 11 16,-6 0-12-16,-1 0 2 0,1 1 3 15,-10 0-6-15,3-1 2 16,-4-1 0-16,-1-1-68 0,0 1-1 16,-3-1-4-16,0 0-52 0,-1 0-23 15,1-2-27-15,0-5-137 0,6-2 3 16</inkml:trace>
  <inkml:trace contextRef="#ctx0" brushRef="#br0" timeOffset="38521.55">15542 13837 840 0,'0'0'0'16,"0"0"140"-16,0 0-38 15,0 65-14-15,-8-34-33 0,0 2-3 0,-3 1-3 16,0 3-5-16,3-2-19 16,-7 0-17-16,1-1-3 0,0-5 1 15,3-5-9-15,3-10-13 0,2-3-33 16,5-9-45-16,1-2 3 0,0-2-8 15,0-12-89-15,7-5-70 0,1-8-6 16</inkml:trace>
  <inkml:trace contextRef="#ctx0" brushRef="#br0" timeOffset="38725.29">15575 13848 666 0,'0'0'0'0,"0"0"221"0,0 0-134 16,0 0-25-16,78 54-15 15,-57-30 1-15,0 3 12 0,-3 0 3 16,-2 4-22-16,-7 2-9 0,0-1-11 16,-8-1-6-16,-1-1-4 0,-1-2-12 15,-10-4 2-15,-1-6-2 0,-1-4-50 16,-3-3-19-16,4-4-34 0,-2-6-105 16,-4-4-53-16,2-9-81 15</inkml:trace>
  <inkml:trace contextRef="#ctx0" brushRef="#br0" timeOffset="38850.51">15566 14025 895 0,'0'0'0'0,"0"0"215"0,0 0-117 16,66 0-41-16,-38 0-48 0,4-1-5 16,0-2-8-16,0 0-103 0,-6-2-73 15,-3 1-140-15</inkml:trace>
  <inkml:trace contextRef="#ctx0" brushRef="#br0" timeOffset="39105.01">15991 13941 876 0,'0'0'0'0,"0"0"154"0,0 0-112 15,78-5-35-15,-50-1-7 16,0 2 0-16,-3-1-97 0,0 2-2 16,-9 3-71-16,-11 0-103 15</inkml:trace>
  <inkml:trace contextRef="#ctx0" brushRef="#br0" timeOffset="39242.58">15994 14070 843 0,'0'0'0'0,"0"0"152"16,0 0-108-16,75-6-13 0,-47 5-22 15,2-1-7-15,2-1-4 0,0 0-132 16,-6-2-137-16</inkml:trace>
  <inkml:trace contextRef="#ctx0" brushRef="#br0" timeOffset="39571.97">16622 13897 825 0,'0'0'0'0,"0"0"191"0,0 0-134 15,-55 65-27-15,40-47-16 0,-3 2-12 16,-2 1 2-16,1-6 7 0,5-1-11 16,0-1 0-16,3-4 6 0,4-2-4 15,7-4 7-15,0 1 12 0,5-3-1 16,8-1 17-16,4 0 21 0,3 0-15 15,1-4-16-15,6 0-3 16,3-4-21-16,0 1 0 0,0 1 3 16,3-4-12-16,-6 5-69 0,-1-1-11 15,-6 1-90-15,-2 1-111 0,-10 0-155 16</inkml:trace>
  <inkml:trace contextRef="#ctx0" brushRef="#br0" timeOffset="39806.65">17050 13759 1078 0,'0'0'0'16,"0"0"147"-16,-46 67-45 0,30-38-26 15,-3 3-40-15,3 1-6 0,2-2-11 16,2-3-3-16,-3-2-6 0,7-5-14 15,0-5-5-15,7-5-20 16,1-4-53-16,0-5-15 0,5-2-29 16,2-3-32-16,-2-10 21 0,4-3-59 15,4-3-78-15</inkml:trace>
  <inkml:trace contextRef="#ctx0" brushRef="#br0" timeOffset="39979">17061 13798 550 0,'0'0'0'0,"0"0"268"15,0 0-188-15,0 0 2 0,58 46-23 16,-43-25 24-16,2 3 8 0,-1 1-29 16,-2-1-6-16,2 1-25 15,-7 1-21-15,2-4-1 0,-6 0-7 16,-1-5-3-16,-4-2 1 0,0-1 0 16,-8-4-156-16,-4-1 0 0,-2-1-130 15,-4-2-13-15</inkml:trace>
  <inkml:trace contextRef="#ctx0" brushRef="#br0" timeOffset="40136.12">16992 13948 1056 0,'0'0'0'0,"0"0"209"15,0 0-94-15,71 8-48 0,-45-7-44 0,8 3-10 16,-2-2-15-16,0-2-31 15,1 0-90-15,-5-5-267 0,-6-1-442 16</inkml:trace>
  <inkml:trace contextRef="#ctx0" brushRef="#br0" timeOffset="41266.36">23862 10729 1135 0,'0'0'0'0,"0"0"246"0,0 0-140 16,0 0-11-16,0 0-64 0,0 0-26 16,0 0 6-16,0 0-10 0,30 41 2 15,-19-30 3-15,0-1-12 0,-2-1-49 16,-2 2-11-16,-4-1-61 0,-3-1-33 15,-5 4-59-15,-9-2-95 16,-8 2-86-16</inkml:trace>
  <inkml:trace contextRef="#ctx0" brushRef="#br0" timeOffset="41423.44">23677 10984 717 0,'0'0'0'0,"0"0"126"15,0 0-49-15,0 0-6 0,0 0-24 16,47 60-21-16,-34-44-4 15,-3-5-18-15,-1 1-2 16,2-1-4-16,-2 0-86 0,0-2-39 0,-1-3-103 16,-1-3-263-16</inkml:trace>
  <inkml:trace contextRef="#ctx0" brushRef="#br0" timeOffset="41585.76">24062 11096 894 0,'0'0'0'0,"0"0"321"16,0 0-236 0,0 0-20-16,11 60-27 0,-11-49-18 15,0-2-9-15,2 0-13 0,-1-2-10 16,1-2-62-16,4 1-113 16,-5-1-103-16,5-5-212 0</inkml:trace>
  <inkml:trace contextRef="#ctx0" brushRef="#br0" timeOffset="42525.3">24880 10821 888 0,'0'0'0'0,"0"0"242"16,0 0-122-16,0 0-59 0,0 0-41 16,0 0-15-16,-61 67 7 0,45-44 7 15,1 3-14-15,-3 1-1 0,0 0 4 16,-1-4-9-16,3-4 2 16,2-1 8-16,3-5-10 0,2-4 2 15,4-3 27-15,3-4-13 16,2 0 2-16,-2-2 2 0,2 0-12 0,0 0-3 15,0 0 4-15,9 0-10 0,-4 0 4 16,10 0 7-16,-5-2-10 16,6 0 2-16,4 1 5 0,-1-2-9 15,4 1 4-15,4-2 2 0,-3 2-5 16,5 1 3-16,-3-1 3 0,-1-1-8 16,1 0 3-16,-1-1 2 0,0 1 12 15,-4 0 3-15,-5-1 6 0,-2 3 4 16,-7-1-5-16,-3 2 1 15,-2-2 2-15,-2 2 8 0,0 0 11 16,0-2-2-16,0 0-8 0,-2-7-7 16,-2 1-27-16,-1-2 2 0,-4-2 8 15,0 0-12-15,-1-5 3 0,-1-1 0 16,-3 0 0-16,0-2 0 16,3 1 5-16,-5 1-9 0,4 2 5 15,5 5 4-15,2 1-9 0,1 6 7 16,2 1 2-16,-1 1-9 0,3 0 7 15,-2 2 3-15,2-1-12 0,0 1 7 16,0 0 2-16,0 0-6 16,0 0-4-16,0-1 5 0,0 1-12 15,0 0 6-15,0 0 4 0,0 0-8 16,0 0 8-16,0 0 5 0,0 0-2 16,0 0-6-16,0 0 8 0,0-1-2 15,0 1-25-15,0 0 8 0,0 0-41 16,0 0-24-1,2 1 3-15,3 1-53 0,2 1-56 0,2-3-140 16,0 0-388-16</inkml:trace>
  <inkml:trace contextRef="#ctx0" brushRef="#br0" timeOffset="42981.2">25378 10781 1161 0,'0'0'0'16,"0"0"185"-16,0 0-146 15,0 0-12-15,-24 71-5 0,15-43 4 16,0 3 5-16,-2 0-7 0,1 2-11 16,-1-1-2-16,2 0-8 0,-1-5-3 15,1-4 0-15,5-8 0 0,-3-4-56 16,7-3 15-16,0-5-24 0,-2-3-14 16,2 0-48-16,2-3-75 0,3-9-3 15,6-3-27-15</inkml:trace>
  <inkml:trace contextRef="#ctx0" brushRef="#br0" timeOffset="43169.37">25451 10829 864 0,'0'0'0'0,"0"0"262"0,0 0-186 16,0 0-19-16,65 54-18 15,-49-31-7-15,-2 1-4 0,-1 0-7 0,-4-2-10 16,-2-1-8-16,-7 0-2 0,0 2-2 15,0-7-41-15,0 0-12 16,-9-2-42-16,-2-4-59 0,-3-2-38 16,0 1-49-16,0-9-223 0</inkml:trace>
  <inkml:trace contextRef="#ctx0" brushRef="#br0" timeOffset="43310.78">25410 11008 806 0,'0'0'0'0,"0"0"275"0,0 0-201 15,0 0-34-15,0 0-7 0,0 0-21 16,76 15-9-16,-44-12 0 0,5 4-6 16,-1-4-141-16,-3-2-103 15,-3-1-247-15</inkml:trace>
  <inkml:trace contextRef="#ctx0" brushRef="#br0" timeOffset="43561.11">25928 10901 911 0,'0'0'0'0,"0"0"241"0,0 0-202 15,0 0-9-15,-72 39-13 0,58-21 2 16,0 5 14-16,3 6 0 0,2 2-2 16,7 2 8-16,2 0-11 0,2-3-10 15,9-3-7-15,5-5-11 16,0-4 0-16,7-4 6 15,-2-4-10-15,0-9-12 0,2-1 6 0,0 0-22 16,-2-6-17-16,1-1-22 0,-1-6-78 16,-5 0-29-16,1-4-25 0,-11-2-188 15</inkml:trace>
  <inkml:trace contextRef="#ctx0" brushRef="#br0" timeOffset="43734.55">26174 10893 981 0,'0'0'0'0,"0"0"127"0,0 0-36 16,-1 73-26-16,4-43-37 0,1-3 0 15,-1 0-6-15,4-2-16 0,-1-1-1 16,-3-2-10-16,2-5-50 16,-5-8-19-16,0 0-52 0,0-3-48 15,0-4-40-15,0-1-122 0</inkml:trace>
  <inkml:trace contextRef="#ctx0" brushRef="#br0" timeOffset="43969.84">26224 10865 671 0,'0'0'0'0,"0"0"247"16,0 0-135-16,78-18-20 0,-57 18-20 15,2 8-12-15,-4 6-2 0,-1 2-4 16,-6 2-27-16,1 4 1 15,-8 3 3-15,-1 1 2 0,-4 1 4 16,0-1-1-16,-7-2-2 0,-6 2-2 16,-4-4-16-16,1-2-9 15,-4-2 1-15,2-6-11 0,1-3-41 0,1-2-41 16,5-3-90-16,2-4-97 0,6-4-226 16</inkml:trace>
  <inkml:trace contextRef="#ctx0" brushRef="#br0" timeOffset="44597.88">26693 11035 983 0,'0'0'0'0,"0"0"202"0,0 0-140 15,0 0-32-15,0 0 0 16,63-32-1-16,-38 25-8 0,-2-3 8 16,4 5-8-16,-10 2-5 0,-6 1 1 15,3 2 1-15,-9 2 1 0,4 5-1 16,-3 4 8-16,-3 0 5 15,2 3-3-15,1 0-9 0,1-1-2 16,-4-3 1-16,8-2-6 0,-2 1 1 16,5-1-1-16,5-4-1 0,3-2-1 15,2-4 0-15,1-1-3 0,2-8-4 16,-1 0-6-16,2-2-98 0,-3-1-34 16,5 3-71-16,-8-3-217 15,-3 3-152-15</inkml:trace>
  <inkml:trace contextRef="#ctx0" brushRef="#br0" timeOffset="45100.83">27621 10896 1127 0,'0'0'0'0,"0"0"163"16,0 0-96-16,0 0-43 16,0 0-19-16,0 0-3 0,-51 61 5 15,30-39 12-15,-2 4-7 0,-4 1-3 16,2-4 5-16,2 0-3 0,2-5 1 16,7-4 4-16,2-1-2 0,6-11 4 15,5-1 0-15,1 2-9 16,0-3-2-16,1 0 3 0,6 0-9 15,4-1 3-15,-2-2 2 0,5 1-8 16,4-3 4-16,1 4-1 0,6-2-2 16,2 1-8-16,1 2-6 0,5 0-13 15,1 0 5-15,-4 0 1 0,2 0-1 16,-5-2 12-16,-1-1 4 0,-5 0 2 16,-7-3 4-16,-1-1 2 15,-3 1 3-15,-3-4 4 0,-7 3 11 16,2 0 8-16,-2-4-5 0,-2-1-3 15,-3 0-3-15,-5-3-8 0,-1-2-2 16,-3-1-8-16,-4-4-3 0,0-1 6 16,1 4-2-16,-3 1-4 15,4 5 6-15,4 5-2 0,0 0-14 16,6 5-22-16,5-1-36 0,1 4-8 16,0 0-73-16,1 0-148 0,8 6 61 15,2-6-293-15</inkml:trace>
  <inkml:trace contextRef="#ctx0" brushRef="#br0" timeOffset="45478.52">28154 10794 990 0,'0'0'0'15,"0"0"175"-15,0 0-93 0,-30 71-26 16,16-40-17-16,-1 3 2 0,1 0-1 16,2 1-7-16,-2-5-14 0,0-3-10 15,5-2-6-15,-2-3-6 16,8-6-33-16,-1-4-39 0,4-2-61 16,0-9-57-16,0-1-94 0,0-5-173 15</inkml:trace>
  <inkml:trace contextRef="#ctx0" brushRef="#br0" timeOffset="45682.74">28187 10834 816 0,'0'0'0'0,"0"0"250"16,0 0-185-16,62 83-9 0,-46-53-16 0,-2 1-8 15,-5-2-3-15,-5-1-13 0,-3-5-8 16,-1 0-6-16,0-2-2 15,-8-5 0-15,-5-4-81 0,1-1 3 16,-6-5-33-16,-3 0-54 0,-4-4-1 16,6-2-11-16,-1-4-90 0</inkml:trace>
  <inkml:trace contextRef="#ctx0" brushRef="#br0" timeOffset="45776.91">28113 11058 592 0,'0'0'0'0,"0"0"367"15,0 0-260-15,0 0-39 0,66-29-14 16,-38 20-29-16,-2 3-16 0,8-5-7 15,5 2 2-15,2-2-8 0,-3 0-221 16,-2-3-182-16</inkml:trace>
  <inkml:trace contextRef="#ctx0" brushRef="#br0" timeOffset="45965.26">28532 10858 744 0,'0'0'0'0,"0"0"156"0,0 0-32 16,-10 79-33-16,10-51-40 0,1 1-11 16,1-3-16-16,5-2-16 0,-3-3-4 15,-2-3-8-15,-1-3-74 0,-1-5-24 16,0-3-43-16,0-3-106 16,-5-4-132-16</inkml:trace>
  <inkml:trace contextRef="#ctx0" brushRef="#br0" timeOffset="46342.46">28619 10824 699 0,'0'0'0'0,"0"0"270"16,0 0-151-16,69-2-47 0,-50 9-8 16,-3 4-16-16,-3 1-24 0,-3 0-9 15,-3 0-3-15,-5-1-8 0,-2-1-1 16,0 0-5-16,-5 1 3 0,-8 0 1 15,3 1-3-15,-6 0 2 0,0-1 0 16,9-4 0-16,-4-3 1 16,10-3-2-16,1-1 0 0,0 0-1 15,0 0 1-15,5-2-26 0,7-1 28 16,2-1 0 0,-3 3-1-16,5 1 0 0,-4 0-2 0,-3 9 2 0,4 2 4 15,-6 5 5-15,5 1 7 0,-7 1-2 16,1-1-5-16,-1-2 3 15,-5 2 2-15,0-4 2 0,-5-2 17 16,-4 0 1-16,-7-3 2 0,-4 4-14 16,1-3-15-16,-4-2-7 15,-4-3 0-15,1-3-2 0,1-1-35 0,2-5-46 16,7-5-19-16,2-4-65 16,7-1-153-16,5 0-119 0</inkml:trace>
  <inkml:trace contextRef="#ctx0" brushRef="#br0" timeOffset="46719.1">29215 10824 643 0,'0'0'0'0,"0"0"194"0,0 0-120 15,0 0-34-15,0 0-4 0,0 0 21 16,0 0 2-16,-58-7-8 0,44 13-4 16,1 4-5-16,-5 3-1 15,1 5 7-15,-1 1-3 0,0 4 1 16,2 3 12-16,-1 3-10 0,6 3-1 15,2-2 4-15,8 2-12 0,1-4-8 16,3 0-6-16,13-1-7 0,3-4-7 16,6-3-4-16,9-5 0 15,1-6-14-15,4-6-40 0,4-3-28 16,-4-5-81 0,-6-11-135-16,-5 2-235 0</inkml:trace>
  <inkml:trace contextRef="#ctx0" brushRef="#br0" timeOffset="47237.98">29829 10847 833 0,'0'0'0'0,"0"0"246"0,0 0-138 15,0 0-55-15,0 0-13 0,-66 49 19 16,49-16-14-16,1 3-6 0,5 6-8 16,6 4-13-16,1-2-8 15,6 0-4-15,9-5-1 0,5-7-5 16,5-2 0-16,0-10-50 0,2-4 3 16,4-7-26-16,-6-7-31 0,-3-2-63 15,-8-8-174-15,3-6-316 0</inkml:trace>
  <inkml:trace contextRef="#ctx0" brushRef="#br0" timeOffset="48260.15">30455 10779 978 0,'0'0'0'15,"0"0"278"-15,0 0-203 0,0 0-40 0,0 0-20 16,0 0-9-16,-83-8-3 16,55 18-2-16,1 3 4 0,2 1-4 15,-1 1-1-15,5 1 0 0,1-3 7 16,4 0 1-16,9-3 8 0,4-2-4 16,3 1 8-16,1-2 0 15,5 1-1-15,10 0 6 0,-1 1 7 16,5-1-13-16,3 2-8 0,0 2-5 15,0 0-4-15,3 3-3 0,-4 3 2 16,-5-5 2-16,-6 0-3 0,0 0 0 16,-10-2-1-16,-1 1-10 15,-3 2 12-15,-11-2-1 0,-2-2 0 16,-5 1 10-16,-2-2-11 0,-4-3 2 16,0 0-2-16,6-5-27 0,2-1-13 15,1-2-17-15,8-7-41 0,1-6-80 16,9-2-68-16,0-3-84 0</inkml:trace>
  <inkml:trace contextRef="#ctx0" brushRef="#br0" timeOffset="48527.1">30644 10854 1007 0,'0'0'0'0,"0"0"293"16,0 0-202-16,0 0-38 16,0 0-38-16,0 0-7 0,0 0 2 0,0 0 14 15,-44 88 12-15,28-55-8 0,-1 2-8 16,-1-2-13-16,2-3-2 16,0-5-2-16,7-3-1 0,0-4-4 15,4-5-26-15,3-7-18 0,2-1-28 16,0-5-5-16,0 0-14 0,0-5-26 15,4-6-38-15,3-2-54 0,-2-6-22 16,4-3-163-16</inkml:trace>
  <inkml:trace contextRef="#ctx0" brushRef="#br0" timeOffset="48715.63">30681 10842 853 0,'0'0'0'16,"0"0"263"-16,0 0-189 0,0 0 9 0,54 75-31 0,-40-46-15 15,0 0 2-15,-2-3-10 16,1 1-11-16,-6-4-12 0,-4-3 0 16,-3-1-4-16,0-4-3 0,-3-2-19 15,-6-3-27-15,0 1-46 0,-3-4-27 16,-4-3-54-16,-2-4-121 16,-3 0-141-16</inkml:trace>
  <inkml:trace contextRef="#ctx0" brushRef="#br0" timeOffset="48856.67">30595 11002 846 0,'0'0'0'0,"0"0"206"15,0 0-105-15,60 2-34 0,-34 5-19 16,3-3-17-16,1 4-21 0,0-3-10 16,2-2 0-16,-2-1-189 0,-5-2-80 15,-4 0-261-15</inkml:trace>
  <inkml:trace contextRef="#ctx0" brushRef="#br0" timeOffset="49217.97">31150 10883 1002 0,'0'0'0'0,"0"0"236"15,0 0-197-15,0 0-24 16,0 0 0-16,0 0-2 0,-60 2 0 0,48 6 10 15,-1 2-7-15,-3 2-11 0,2-1 8 16,4 0 3-16,-3 1-3 0,6-1 2 16,4 0-4-16,1-1 2 0,2-2 3 15,0 0-2-15,2-3-2 0,7 3 6 16,1 0 0-16,1-1-6 0,3 0-2 16,0-1-3-16,4 3-7 15,-2-1 0-15,0 2 3 0,-4 3-3 16,0-1-4-16,-1 1 1 0,-6 5 0 15,1-6-1-15,-6 1 5 0,0-1 1 16,-6-2-3-16,-3 2 2 0,-3 0 15 16,-6-1 2-16,-1-4-6 15,-2-2-10-15,-2-4-3 0,0-1-30 16,3-2-44-16,3-4-77 16,4-3-51-16,1-3-142 0</inkml:trace>
  <inkml:trace contextRef="#ctx0" brushRef="#br0" timeOffset="49797.94">31389 10786 309 0,'0'0'0'16,"0"0"201"-16,0 0-125 0,0 0-3 16,0 0-7-16,0 0-2 0,0 0 12 15,0 0-7-15,0 0 0 16,5-1 13-16,-5 1-20 0,2 0-10 15,-2 0 5-15,2 0-17 0,0 0-4 16,-2 0 8-16,3 0-4 0,3 1-4 16,-1 0 11-16,0 3-15 0,2 2-2 15,0 4 5-15,0 5-12 16,0 4 4-16,2 8 11 16,-2-1-5-16,0 5-3 0,-1 2-4 0,-5 3-12 15,1-1-6-15,-2 0-2 0,-2-2 1 16,-8-2-6-16,-6-1 0 0,-7-2-2 15,-5-3-50-15,-6-1-42 16,-1-1-76-16,-4-8-117 0,5-6-486 16</inkml:trace>
  <inkml:trace contextRef="#ctx0" brushRef="#br0" timeOffset="51639.43">23763 12127 865 0,'0'0'0'0,"0"0"325"0,0 0-178 16,0 0-75-16,0 0-32 0,0 0-20 16,0 0-13-16,0 0 11 0,0 0 35 15,73 0-11-15,-38-2-10 0,2-2-8 16,2-1-14-16,-5 0-6 16,-6 4-3-16,-3 1 0 0,-11 0-2 15,-5 0-94 1,-2 0-2-16,-3 5-32 0,-4 6-81 0,-4-4-55 0,-12 3-149 15</inkml:trace>
  <inkml:trace contextRef="#ctx0" brushRef="#br0" timeOffset="51858.81">23783 12267 932 0,'0'0'0'0,"0"0"254"0,0 0-157 16,0 0-30-16,0 0 14 15,0 0-13-15,78-1-14 0,-47-1-5 16,5-2-25-16,-6-1-16 0,-2 0-5 16,-5-1-1-16,-3 3-2 0,-4 0 0 15,-4 1-82-15,-1-1 7 0,-4 2-34 16,-4-1-4-16,1 0-52 0,-4-1-41 16,0-5-11-16,-4 1-162 0</inkml:trace>
  <inkml:trace contextRef="#ctx0" brushRef="#br0" timeOffset="52361.15">24007 11948 880 0,'0'0'0'0,"0"0"336"15,0 0-217-15,0 0-41 16,0 0-11-16,0 0-23 0,0 0-19 0,0 0-14 0,0 0-4 15,13 7 11-15,-1 4-1 0,2 5 6 16,4 1 13-16,0 1-5 16,3 4-12-16,0 0-2 0,0-1-3 15,2 0-1-15,-1-5-6 0,-1-2-2 16,-3-1-1-16,-3-4-3 0,-2-3 2 16,-3-1 3-16,-1-3-6 0,-2 3 0 15,0-4 10 1,-1 0-7-16,-6-1 1 0,2 0 3 0,-2 0-2 15,0 0 18-15,0 0 6 0,0 0-11 16,0 0-7-16,0 0 1 0,0 0-7 16,0-1-1-16,0 1 1 0,0-1-5 15,0 1 0-15,0 0 7 0,0 0-5 16,0 0 1-16,0 0 0 16,0 0-2-16,0 1 1 0,0-1 4 15,-2 0-5-15,2 0 1 0,0 0 3 16,0 1-4-16,0 1 2 0,0-2 5 15,0 0-2-15,0 0 1 0,0 0 3 16,0 0-7-16,0 0-1 0,-4 0 2 16,2 0-5-16,2 0 1 15,-1 0 0 1,-3 0 2-16,-3 3-2 0,-2 6 0 0,-8 7-6 0,-5 11 3 16,-4 7-7-16,-6 4-40 0,-3 4-100 15,-4-3-135-15,-6-5-236 0</inkml:trace>
  <inkml:trace contextRef="#ctx0" brushRef="#br0" timeOffset="53416.08">25005 12168 790 0,'0'0'0'15,"0"0"333"-15,0 0-204 0,0 0-35 16,0 0-21-16,0 0-29 0,0 0-6 16,0 0-26-16,0 0-10 0,-42 69 2 15,26-44-1-15,2 3-1 0,-6-1-1 16,2-5 1-16,1 1-1 0,-4-5 0 15,3 2 1-15,2-10 1 16,2-2-1-16,5-2 7 0,7-3 11 16,-1-3 20-16,3 1-11 0,5-1-10 15,-5 0-4-15,2 0-4 16,-1 0-9-16,7-1 7 0,0-2 0 0,7 1-8 16,2-1 4-16,3 3 1 0,-1 0 0 15,4 0 0-15,0 0-3 16,0 0-3-16,-2 0 0 0,-3 0 3 15,0 0-2-15,-2 0-2 0,-4 0-57 16,-1-2-23-16,3-5-57 0,-4 1-9 16,1-6-116-16,-7 2-211 15</inkml:trace>
  <inkml:trace contextRef="#ctx0" brushRef="#br0" timeOffset="53682.71">25355 12108 891 0,'0'0'0'0,"0"0"258"16,0 0-139-16,0 0-78 0,0 0-19 16,0 0 0-16,-30 69 6 0,18-43-5 15,0 9-3-15,-4-1-10 16,-2 4-7-16,2-2 0 0,0-4 0 15,4-3-4-15,-1-7-7 0,10-5-23 16,-4-5-20-16,3-8-19 0,4 0-33 16,0-4-61-16,0 0-88 0,4-7-27 15</inkml:trace>
  <inkml:trace contextRef="#ctx0" brushRef="#br0" timeOffset="53886.71">25343 12173 614 0,'0'0'0'0,"0"0"303"16,0 0-216-16,0 0-47 0,67 6 11 16,-53 11 3-16,2 3-5 15,2 10 0-15,-7-2-11 16,-1 6-8-16,-1-2-9 0,-4 0-12 0,-1-1-6 16,-4-6-3-16,-4-1 0 0,-3-5-64 15,-2-3-31-15,-3-5 4 16,-4 1-59-16,-3-7-107 0,-1-4-107 0</inkml:trace>
  <inkml:trace contextRef="#ctx0" brushRef="#br0" timeOffset="54028.33">25313 12360 805 0,'0'0'0'0,"0"0"217"0,0 0-158 15,69-6-41-15,-41 6-12 0,0 0-5 16,4 0-2-16,0 0-96 0,0 0-88 15,-7-3-56 1,0-2-209-16</inkml:trace>
  <inkml:trace contextRef="#ctx0" brushRef="#br0" timeOffset="54263.6">25808 12177 904 0,'0'0'0'0,"0"0"277"0,0 0-194 0,0 0-32 15,0 0-17-15,0 0-17 0,0 0-6 16,-71 35 2-16,56-15-4 16,4 7-2-16,0 0 9 0,6 5 3 15,5 2-6-15,0-3 0 0,9-3-5 16,3-2-6-16,4-3 5 0,2-6-3 16,5-5-3-16,3-3-2 0,1-6-14 15,1-3-16-15,2-1-22 16,-7-9-3-16,2-2-53 0,-4-4-83 15,-3 2-42-15,-4-1-51 0</inkml:trace>
  <inkml:trace contextRef="#ctx0" brushRef="#br0" timeOffset="54504.23">26118 12155 748 0,'0'0'0'15,"0"0"224"-15,0 0-165 0,0 0-9 16,0 0 20-16,0 0-11 16,2 78-4-16,-1-50-2 0,1 0-15 15,0 1-16-15,1-1-5 0,1-1-11 16,1-4-7-16,-3-4 2 0,0-5-2 16,1-1-52-16,-1-4-2 0,-2-3-10 15,0-4-13-15,0 0-51 0,0-2-16 16,0-4-28-16,0-9-196 15</inkml:trace>
  <inkml:trace contextRef="#ctx0" brushRef="#br0" timeOffset="54968.76">26098 12135 490 0,'0'0'0'0,"0"0"119"15,0 0-14-15,0 0-50 0,0 0-2 16,76-10 31-16,-56 10-13 0,1 3-4 16,-2 4 5-16,1 2-28 15,-1 4-14-15,1 3 8 0,-2 1 1 16,-3 3-15-16,-6 0 5 0,2 0-1 16,-6 1-8-16,-1-1 2 0,-4 1-1 15,0 0-7-15,-4-2 4 0,-6 0 2 16,-1 0-3-16,-8-2-1 0,1 0-7 15,-2 0-6-15,3-6-2 16,-3-1 2-16,6-1 0 0,2-5-2 16,-2-1 3-16,5-2-2 0,2-1 3 15,3 0 2-15,-1 0 9 16,1 0 8-16,3 0 0 0,1 0-7 0,0 0-3 16,0 0-6-16,0 0-4 15,0 0 0-15,0 0-2 0,0 0-4 16,0 0 2-16,0 0 0 0,0 0-3 15,1 0 1-15,-1 0 1 0,0 0-4 16,0 0 0-16,0 0 4 0,4 0 0 16,-4 0-1-16,0 0-2 0,2 0-8 15,-2 0-5-15,0 0-2 0,1 0-12 16,-1 0-25-16,2 1-29 16,0-1-23-16,3 0-112 0,2-2-115 15,-1-6-399-15</inkml:trace>
  <inkml:trace contextRef="#ctx0" brushRef="#br0" timeOffset="55502.95">26875 12178 781 0,'0'0'0'16,"0"0"260"-16,0 0-131 0,0 0-35 15,0 0-45-15,0 0-11 0,0 0 4 16,0 0-9-16,0 0-6 0,0-1 14 15,7 1 1-15,5 0-10 16,4 0 14-16,0 0-7 0,2 0-8 31,5 0 4-31,0 0-14 0,0 0-12 16,7 0-6-16,-5 1 1 0,-2 0-5 16,-4-1 2-16,-5 0-2 0,-5 0-42 15,0 0-12-15,-6 0-29 0,1 3-44 16,-2-1-28-16,-4-1-51 0,-5 4-35 15,-11-3-197-15</inkml:trace>
  <inkml:trace contextRef="#ctx0" brushRef="#br0" timeOffset="55754.29">26862 12327 845 0,'0'0'0'0,"0"0"293"16,0 0-164-16,0 0-41 0,0 0-21 16,0 0-1-16,0 0 15 0,0 0-8 15,0 0-21-15,77-1-6 16,-51 1-13-16,1-1-8 0,-1 1-14 16,1 0-9-16,-4 0 2 0,-4 0-3 15,-3 0-2-15,-7 1-30 0,-2 0-28 16,-4 4-43-16,-1-1-69 0,-2 0-75 15,-2 0-229-15</inkml:trace>
  <inkml:trace contextRef="#ctx0" brushRef="#br0" timeOffset="57893.91">27800 12091 856 0,'0'0'0'0,"0"0"424"0,0 0-279 0,0 0-35 16,0 0-46-16,0 0-32 0,0 0-24 31,-71 58 1-31,50-28 1 16,0 2-8-16,0 1-1 0,-2-4 3 15,1-2-6-15,5-9 4 0,2-6 1 16,10-5-3-16,3-4 0 0,2-2 0 16,2-1-1-16,3 0-19 0,8 0 19 15,6 0 2-15,1 0 13 0,3 0-8 16,2 0-3-16,5 3-3 0,-2-1 0 16,4 0 3-16,-4 1-3 15,4-3 0-15,-7 0-1 0,-1-1-67 16,-1-3-11-16,-7-2-33 0,-2 2-77 15,1-6-75-15,-10 0-121 0</inkml:trace>
  <inkml:trace contextRef="#ctx0" brushRef="#br0" timeOffset="58098.06">27970 12114 867 0,'0'0'0'0,"0"0"235"16,0 0-179-16,0 0-32 0,0 0 27 15,25 65 4-15,-22-32-8 0,2 4-11 16,1 0-10-16,-5-2-14 16,5 1-9-16,-4-10-1 0,1 1-2 15,4-9 0-15,-5-3-73 0,-2-5 23 16,0-5-32-16,0-4-38 16,0-1-5-16,-2-6-39 0,-1-4-150 15,-1-5-121-15</inkml:trace>
  <inkml:trace contextRef="#ctx0" brushRef="#br0" timeOffset="58474.62">28023 12120 765 0,'0'0'0'0,"0"0"274"15,0 0-147-15,0 0-46 0,71-19-26 16,-50 19-26-16,2 6-11 16,-2-1 10-16,4 6-10 0,-2 2-11 15,-7-2-2-15,-2 3-2 0,-4-1 0 16,-8-2 5-16,-2 2-1 0,-3 3 4 15,-11 0 3-15,-2 2-5 0,-2-4-6 16,2 1 3-16,0-6-2 16,2-2-4-16,9-3 0 0,3-3 3 15,2 1-7-15,2-2-12 0,5 0-3 16,9 0 16-16,1 0 6 0,5 0 2 16,-1 0 1-16,-2 7 0 0,1 4 0 15,-4 1-2-15,1 1 4 16,-4 1 0-16,-1 0 2 0,0 0 5 15,-6 1-2-15,-4-4 0 0,-2 3 19 16,-16-2 18-16,0 4-15 0,-7 0-17 16,-4-3-12-16,-5 2-5 0,4-2-2 15,-4-7-16-15,4 1-14 0,1-7-22 16,6 0-21-16,5-8-33 16,9-3-45-16,4-2-23 0,3 1-35 15,3 3-93-15,10 0-243 0</inkml:trace>
  <inkml:trace contextRef="#ctx0" brushRef="#br0" timeOffset="58741.03">28706 12668 1246 0,'0'0'0'16,"0"0"341"-16,0 0-287 0,0 0-47 16,0 0-14-16,0 0-108 15,0 0-95-15,0 0-94 0,0 0-411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24T16:24:39.1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28387 12864 119 0,'0'0'0'0,"0"0"135"0,0 0-71 15,0 0-7-15,0 0-34 0,0 0-4 16,0 0 81-16,-7 2-49 0,7-3 14 15,0-2-1-15,0 2 2 0,0-2 5 16,0 1-27-16,0-1 1 0,0 2 11 16,0 0-14-16,0 0-6 15,0-1-1-15,0 0-4 0,0 2 6 16,0 0 2-16,0 0-4 0,0 0 2 16,0 0-9-16,0 0-16 0,0 0-1 15,0 1-7-15,5 6-1 16,-3 3 12-16,7 6 13 0,2 2 2 15,1 2 7-15,-1 3 5 0,3 1-11 16,0 2 4-16,-5-1-8 0,1-1-8 16,-4-3-4-16,4 0-8 0,-3-2-1 15,-3-1 1-15,5-4-9 0,-4 0 4 16,-3-4 3-16,0-2-8 0,-1-4 6 16,-1 0 0-16,2 0-5 15,-2-3 4-15,0 0 6 0,0-1-11 16,0 0-4-16,0-1 1 0,-3-4-16 15,-1-3-24-15,-3-6-14 0,0 2-23 16,3-4-2-16,-1-1-19 0,-4-1-17 16,4 0-20-16,1 0 9 15,-4-2-14-15,1 3 36 16,3 2-15-16,-5-1 35 0,6 3 57 0,-1 1 34 16,1 1 8-16,-1 0 28 0,-1 4 20 15,3 0 28-15,0 0-12 0,2 1-1 16,0 1 22-16,0 0-17 0,0 2 8 15,0 1 11-15,0 0-21 0,-2 2-9 16,2 0-1-16,0 0-14 16,0 0-13-16,0 0-8 0,-3 3-13 15,1 4-4-15,-3-1-7 0,-4 6 0 16,5 2 5-16,-3-2-5 0,0 2-2 16,5-2 3-16,-3 0-7 15,2-2 0-15,-3-1 7 0,3-4-8 0,1 2 1 16,2-4 0-16,0 1 2 15,0-3-5-15,0 0-8 0,0-1-21 16,0 0-5-16,0 0-1 0,0 0-15 16,0-3 9-16,2-5 6 0,5-1-42 15,-4-2-11-15,3-1 4 0,-1 2-24 16,4-2 17-16,-4 0-9 0,0 1-22 16,1 1 29-16,-3 4-6 15,-1-1-95-15</inkml:trace>
  <inkml:trace contextRef="#ctx0" brushRef="#br0" timeOffset="899.94">28433 12890 207 0,'0'0'0'16,"0"0"178"-16,0 0-61 0,0 0-34 0,0 0 3 16,0 0 3-16,0 0-24 15,0 0-6-15,0 0-7 0,2-8-22 16,-2 8 1-16,0 0-6 0,2 0-9 16,-2 0 5-16,0 0-4 0,0 0-8 15,0 0 8-15,0 0 2 0,0 0-2 16,0 0 4-16,0 0 1 0,0 1-4 15,2-1 4-15,-1 1-3 16,-1 0-6-16,2-1 2 0,-2 0-5 16,0 0-4-16,0 2 3 0,0 0-4 15,2-2-1 1,-2 1 2-16,2 0-4 0,-2 0-2 0,0 0 0 0,0-1 6 16,1 2-5-16,1-2 7 0,2 0-5 15,-4 0 1-15,0 0 6 16,0 0-5-16,0 0 0 0,0 0 2 15,0 0-2-15,0 0-4 0,0 0 6 16,1 0-5-16,-1 0 0 16,0 0 4-16,0 0-3 0,0 0-3 0,0 0 0 15,0 0 6-15,0 0-7 16,0 0 2-16,0 0 2 0,0 1-3 16,4 0 0-16,-2 0 2 0,1 1-3 15,6-1 2-15,0 1-1 0,3 2 1 16,-1-2 2-16,5 4-4 0,3-2 0 31,-3 1 2-31,-2 1 0 0,1 0-2 0,1-2 2 0,-2 2 0 16,-6-2-1-16,1-1 0 0,-3-1 2 15,-6 0 0-15,0 0 10 0,0-1-1 16,0-1 6-16,0 0 5 0,0 0-3 16,0 0-7-16,0 0-2 0,0 0-5 15,0 0 2 1,0 0 0-16,0 0-7 0,0 0 0 0,0-1 7 15,0 1-9-15,0 0 4 0,0 0 2 16,1 0-7-16,-1 0 2 0,0 0 2 16,0 0-1-16,0 0-1 0,0 0 2 15,0 0-2-15,0 0 1 0,0 0 0 16,0 0 0-16,0 0 1 16,0 0 2-16,0 0-5 0,0 0 2 15,0 0 0-15,0 0 0 0,0 0 0 16,0 0 3-16,0 0-6 0,0 0 4 15,0 0 2-15,0 0-5 0,0 0 1 16,0 0 2-16,0 0-1 0,0 0 0 16,0 0 0-16,0 0 0 15,0 0 0 1,0 0 0-16,0 0 1 0,0 0-2 0,0 0 2 0,0 0-1 16,0 0 0-16,0 0 0 0,0 0 0 15,0 0 0-15,0 0 0 0,0 0 0 16,0 0 1-16,0 0 2 0,0 0-6 15,0 0 1-15,0 0 3 16,0 0-2-16,0 0-1 16,0 0 3-16,0 0-2 0,0 0-1 0,0 0 1 15,0 0-9-15,0 0-2 0,0 0 0 16,0 0-9-16,0 0-1 0,0 0-7 16,0 0-32-16,0 0-12 15,0 0-25-15,0 0-78 0,0 0-21 16,0 0-97-16</inkml:trace>
  <inkml:trace contextRef="#ctx0" brushRef="#br0" timeOffset="8112.04">24413 9976 683 0,'0'0'0'0,"0"0"212"16,0 0-147-16,0 0-24 0,0 0 2 0,0 0-5 16,0 0-6-16,0 0-2 15,28-11-3-15,-19 11-5 0,0 0 12 16,3 2 3-16,0 6-4 0,4 3-3 16,4 2-9-16,-1 5 0 0,2 3-1 15,1 3-5-15,1 3 0 0,-4 2 1 16,-3-1-11-1,0-3 2-15,-4 0 0 0,-1-2-7 0,-2-3 0 16,-2-2 10-16,-5-2-10 0,-1-3 0 16,-1-2 13-16,0-2-8 0,0-2 5 15,0-2 1-15,-5 1-7 0,-4-4 3 16,-1 0-2-16,2-1-8 16,-6-1 1-16,2-1 4 0,-2-1-4 15,-2-1-4-15,3 2 7 0,3 0-1 16,-4-3 1-16,1 1 3 0,4 1-7 15,1 1 5-15,-1-2 2 0,5 3-1 16,3-2 2-16,-5 0 5 0,6 2-7 16,0-1 4-16,0-1 1 15,0 2-3-15,0-1 1 0,2 1-1 16,3 0-9-16,2 0 6 0,4 0 4 16,-2 0-6-16,5 4 0 0,2 2 12 15,-4-2-9-15,6 3 1 0,0 2 6 16,-4-3-10-16,2 2 0 0,1 1 7 15,-4 0-10-15,3 0 5 16,-4 0 3-16,-1-4-8 0,-2-2 3 16,-8 1 0-16,3 0 0 15,-1-3 3-15,-3 1 2 0,2-1-8 16,-2-1 6-16,0 0 5 0,0 0-4 0,0 0 4 16,0 0 8-16,0 0 2 0,0-1-1 15,0-4 0-15,0 0-13 16,0 0 3-16,0 0 1 0,0 1-9 15,0-2 2-15,0 4 6 0,0 0-10 16,0-1 6-16,0 1 2 0,0-3-10 16,0 2 4-16,0 1 2 0,2-1-2 15,-2 2 0-15,2-1 2 0,1 1 1 16,-3-2 1-16,2 3 4 16,-2-1-5-16,0-3 7 0,0 2 2 15,2-1-4-15,0-1 0 0,3-3 2 16,0 0-8-1,0-4 4-15,4 3 1 0,-3-3-10 0,2 3 7 0,0-4 0 16,0 3-6-16,-4-1 0 16,1 3 4-16,1 2-2 0,-1 2-3 15,-2 1-12-15,1 1-32 0,-2 1-7 16,-2 0-38-16,1 0-91 0,1 1-23 16,0 1-192-16</inkml:trace>
  <inkml:trace contextRef="#ctx0" brushRef="#br0" timeOffset="10428.03">20770 10387 1054 0,'0'0'0'0,"0"0"224"0,0 0-189 15,0 0 3-15,0 0 28 0,45 99 12 16,-33-48 7-16,2 5-8 0,-3 5-24 16,1 3-12-16,-1 3-17 0,-1-2-17 15,4-5 1-15,1-8-9 0,-3-7-13 16,6-11-38-16,-1-9-57 15,-1-7-36-15,-2-10-28 0,-5-8-145 16,-2-1-69-16</inkml:trace>
  <inkml:trace contextRef="#ctx0" brushRef="#br0" timeOffset="10993.11">20958 11108 790 0,'0'0'0'0,"0"0"248"0,0 0-121 16,74-18-18-1,-44 0-44-15,2-4 14 0,2-2-2 0,-8-3-35 0,1-3-20 16,-6-2-16-16,-7 0 1 0,2-2 3 16,-12-2-9-16,-1-2 4 0,-3-2 4 15,-14-5-6-15,-7-2 8 0,-9-3 3 16,-7-4-11-16,-6 0 5 16,-10 2 1-16,0 8-5 0,-9 11 7 15,-3 7 11-15,-10 14 4 0,-3 12-14 16,1 15-8-16,1 11 5 0,1 13 1 15,13 8 8-15,6 11-2 16,6 6 6-16,6 7-4 0,16 3-10 16,12 2 1-16,14-3 0 0,11-3-8 15,23-8 6-15,19-3 2 0,16-10-9 16,20-8 0 0,12-13 13-16,4-12-10 0,3-9 3 0,-7-7 0 0,-13 0-7 15,-18-1 2-15,-19-2 5 0,-12 2-8 16,-14-1 4-16,-3 1 2 15,-10-2-8-15,-4 3 5 0,-5 0 6 16,-1 0-9-16,0 0 4 0,0 1 11 16,0-1-1-16,0 0-5 15,0 0 2-15,0 0-11 0,0 0 4 0,0-1 0 16,0 1-3-16,0 0-1 16,0 0 3-16,0 0-2 0,0 0-4 15,0 0 8-15,0 0-6 0,0 0-1 16,0 0 6-16,0 0-3 0,0 0 1 15,0 0 0-15,0 0 0 0,0 0-6 16,0 0 6-16,0 0 0 0,0 0-20 16,-1 0 9-16,1 0-22 15,-4 0-11-15,2 0-30 0,-1 3-56 16,-4 1-49-16,3 5-42 0,-1 0-208 16,-6 1-298-16</inkml:trace>
  <inkml:trace contextRef="#ctx0" brushRef="#br0" timeOffset="18954.73">26763 13339 644 0,'0'0'0'0,"0"0"315"0,0 0-199 15,0 0-69-15,0 0-41 0,0 0-9 16,0 0 6-16,0 0 14 0,50-1-13 16,-29 1 3-16,0-1-1 0,6 1-2 15,-1 6 2-15,-3-3-1 0,-1 2-1 16,-6 1-1-16,-6 1 0 16,1 2-2-16,-9-2 6 0,-2 5 6 0,-2 1 26 15,-14 5 13-15,-4 7-13 16,-3 2-9-16,-10 0 9 0,-1 4 1 15,2-9-9-15,1-1 3 0,6-7-5 16,7-4-4-16,11-4 2 0,-2-5-2 16,9-1-4-16,0 0-7 15,9 0-4-15,0-5-11 16,9-2 2-16,5-3 14 0,0-2-12 0,5 3-3 16,-2-1 0-16,8 2 1 0,-6 2 0 15,4-1 2-15,2 1-6 0,-4 2-6 16,0 2-6-16,-5 2-17 0,-2 0-15 15,-6 0-17-15,-3 0-18 0,1 0-24 16,-8 1-15-16,0-1-30 16,2 0-67-16,-6 2 0 0,-1-2-84 15</inkml:trace>
  <inkml:trace contextRef="#ctx0" brushRef="#br0" timeOffset="19706.8">27308 13576 555 0,'0'0'0'0,"0"0"321"16,0 0-182-16,0 0-41 0,0 0-14 0,30 60-26 16,-30-45-16-16,0-1-2 15,0 0-8-15,0 2-4 0,-7 1 15 16,-3 0-7-16,1 0 3 0,-4 1 3 16,-6-2-4-16,-1 4-9 0,1-4 3 15,-11-2-4-15,3 2-8 0,-3-4 3 16,-2 1-5-16,-3-2-4 0,-2-3 3 15,0-1-6-15,1-3-5 0,-4-1 2 16,1 0 0-16,0-3-5 16,0 0-1-16,-3-6 4 0,1-3-6 15,0-3 0-15,0-5 11 0,3-3-9 16,0-3 2-16,3-2 2 0,0-4-5 16,10-4 4-16,-2-6 1 0,-1-10-3 15,9-6-6-15,-1-3-36 0,10-3 35 16,8 0 0-16,2-2 2 15,10 5 2-15,10-1 0 0,3 8 0 16,9 2 3-16,1-1 1 0,10 6 3 16,1 2-2-16,9 5 1 0,0 1-4 15,4 4-3-15,1 5 1 16,6 6 0-16,-6 8 0 0,0 6-2 16,-1 6 4-16,-4 4-4 0,0 11-3 15,-1 4 2-15,-6 6-14 0,-4 1-3 16,-3 5 8-16,-4 0 5 0,-5 3 2 15,-5 3 6-15,-4 0-2 0,-3 2 1 16,-2 1 3-16,-7-5 1 0,0 5 12 16,-4-3-1-16,-5 1-2 15,0 0 0-15,0-1-3 0,-4 0-2 16,-4 0 0-16,-3 2 3 0,-3-4-3 16,-2-2 3-16,-4-3 2 0,-1-2-5 15,0-2 3-15,0-4-2 0,1-1-2 16,1-5-2-16,-1-4 2 15,-1-2-4-15,3-1 3 0,-1-1 3 16,5 1-4-16,1-4 3 0,1 1 2 16,7-2-9-16,-4-1 4 0,5 3-3 15,3-5-3-15,1 0 2 0,0 0 2 16,0 0-4-16,0 0 2 16,0 0 3-16,0 1-3 0,0-1-2 15,0 1 2-15,0-1-2 16,0 0-7-16,0 0-2 0,0-1-1 0,0 1-7 15,0 0-3-15,0 2-10 0,0 3-21 16,0-1-38-16,1 2-52 0,-1 0-60 16,0-2-34-16,0 1-194 0</inkml:trace>
  <inkml:trace contextRef="#ctx0" brushRef="#br0" timeOffset="27100.67">16290 17933 0 0,'0'0'0'16,"0"0"65"-16,0 0-45 0,0 0-13 16,0 0 3-16,0 0 7 0,0 0-3 15,0-2-8-15,0 2 0 0,0 0-2 16,0 0-1-16,0 0 3 15,0-1-2-15,0 1-1 0,0 0 13 16,0 0-10-16,0 0 23 0,0 0 7 16,0 0-15-1,0 0-8-15,0 0 3 0,0-3-6 0,0 2-5 0,0 1 2 16,0 0-4-16,0 0-1 0,-2 0-1 16,2 0 0-16,0 0-2 15,0 0 2-15,0 0 1 0,0 0-2 16,0 0 0-16,0 0 0 0,0 0-2 15,0 0-2-15,0 0-9 16,0 0-8-16,0 0-11 0,0 0-8 0,0 0 14 16,0 0 15-16,0 0-23 0,0 0 8 15,0 0 17-15,0 0-18 16,0-2-24-16</inkml:trace>
  <inkml:trace contextRef="#ctx0" brushRef="#br0" timeOffset="27226.06">16290 17933 23 0</inkml:trace>
  <inkml:trace contextRef="#ctx0" brushRef="#br0" timeOffset="27273.37">16290 17933 23 0,'0'-4'0'0,"0"6"31"0,0-2-26 0,0 0-10 0,0 0-11 0,0 0 14 0,0 0 3 0,0 0 0 15,0 0 2-15,0 0-3 0,0 0 0 16,0 0-26-16,0-1 11 0</inkml:trace>
  <inkml:trace contextRef="#ctx0" brushRef="#br0" timeOffset="27336.38">16284 17927 27 0,'0'0'24'0,"0"0"-17"0,0 0-5 16,0 0-1-16,0 0-2 0,0 0-15 15,0 0-13-15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EC662-6C19-377D-A5EF-164203D6C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0B2B54-5408-C4D5-01BC-399B85DF2F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3709279-C82D-6029-ADBE-8CCE2399DB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105 </a:t>
            </a:r>
            <a:r>
              <a:rPr lang="zh-TW" altLang="en-US" baseline="0" dirty="0"/>
              <a:t>年會考的非選題，如圖，三角形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中，這整個大的三角形</a:t>
            </a:r>
            <a:br>
              <a:rPr lang="en-US" altLang="zh-TW" baseline="0" dirty="0"/>
            </a:br>
            <a:r>
              <a:rPr lang="en-US" altLang="zh-TW" baseline="0" dirty="0"/>
              <a:t>D</a:t>
            </a:r>
            <a:r>
              <a:rPr lang="zh-TW" altLang="en-US" baseline="0" dirty="0"/>
              <a:t> 為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上一點，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已知三角形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與三角形 </a:t>
            </a:r>
            <a:r>
              <a:rPr lang="en-US" altLang="zh-TW" baseline="0" dirty="0"/>
              <a:t>DBC</a:t>
            </a:r>
            <a:r>
              <a:rPr lang="zh-TW" altLang="en-US" baseline="0" dirty="0"/>
              <a:t> 的面積比為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三角形面積比是 </a:t>
            </a:r>
            <a:r>
              <a:rPr lang="en-US" altLang="zh-TW" baseline="0" dirty="0"/>
              <a:t>1 : 3</a:t>
            </a:r>
            <a:r>
              <a:rPr lang="zh-TW" altLang="en-US" baseline="0" dirty="0"/>
              <a:t>，馬上就聯想到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的比就是 </a:t>
            </a:r>
            <a:r>
              <a:rPr lang="en-US" altLang="zh-TW" baseline="0" dirty="0"/>
              <a:t>1 :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因為這他們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高相等，我們知道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面積比等於底邊長度比。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3 </a:t>
            </a:r>
            <a:r>
              <a:rPr lang="zh-TW" altLang="en-US" baseline="0" dirty="0"/>
              <a:t>這一段是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，那麼從比例很容易得到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9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AC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標上去，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請求出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的長度，並完整說明為何角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等於角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剛剛讀題時的聯想已經將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算出來是 </a:t>
            </a:r>
            <a:r>
              <a:rPr lang="en-US" altLang="zh-TW" baseline="0" dirty="0"/>
              <a:t>9 </a:t>
            </a:r>
            <a:r>
              <a:rPr lang="zh-TW" altLang="en-US" baseline="0" dirty="0"/>
              <a:t>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這是非選題，要將計算過程寫出來，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因為三角形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比三角形 </a:t>
            </a:r>
            <a:r>
              <a:rPr lang="en-US" altLang="zh-TW" baseline="0" dirty="0"/>
              <a:t>DBC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1 :</a:t>
            </a:r>
            <a:r>
              <a:rPr lang="zh-TW" altLang="en-US" baseline="0" dirty="0"/>
              <a:t>３，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也等於 </a:t>
            </a:r>
            <a:r>
              <a:rPr lang="en-US" altLang="zh-TW" baseline="0" dirty="0"/>
              <a:t>1 : 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那麼由內項乘積等於外項乘積知道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 AD = 3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3 = 9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在讀題時，盡量聯想學過的性質，看到等高三角形面積比就聯想等於底邊長度比，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這樣，就很容易得到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的長度了。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接下來，要說明為什麼角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也就是這個角 </a:t>
            </a:r>
            <a:r>
              <a:rPr lang="en-US" altLang="zh-TW" baseline="0" dirty="0"/>
              <a:t>4 </a:t>
            </a:r>
            <a:r>
              <a:rPr lang="zh-TW" altLang="en-US" baseline="0" dirty="0"/>
              <a:t>會等於這邊的角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要說明這兩個角相等，</a:t>
            </a:r>
            <a:br>
              <a:rPr lang="en-US" altLang="zh-TW" baseline="0" dirty="0"/>
            </a:br>
            <a:r>
              <a:rPr lang="zh-TW" altLang="en-US" baseline="0" dirty="0"/>
              <a:t>因為題目只有邊長的線索，</a:t>
            </a:r>
            <a:br>
              <a:rPr lang="en-US" altLang="zh-TW" baseline="0" dirty="0"/>
            </a:br>
            <a:r>
              <a:rPr lang="zh-TW" altLang="en-US" baseline="0" dirty="0"/>
              <a:t>而且沒有給任何角度的資訊，</a:t>
            </a:r>
            <a:br>
              <a:rPr lang="en-US" altLang="zh-TW" baseline="0" dirty="0"/>
            </a:br>
            <a:r>
              <a:rPr lang="zh-TW" altLang="en-US" baseline="0" dirty="0"/>
              <a:t>通常我們會試著從相似三角形的方向思考， </a:t>
            </a:r>
            <a:br>
              <a:rPr lang="en-US" altLang="zh-TW" baseline="0" dirty="0"/>
            </a:br>
            <a:r>
              <a:rPr lang="zh-TW" altLang="en-US" baseline="0" dirty="0"/>
              <a:t>畫面中哪兩個三角形看起來相似呢</a:t>
            </a:r>
            <a:r>
              <a:rPr lang="en-US" altLang="zh-TW" baseline="0" dirty="0"/>
              <a:t>?</a:t>
            </a:r>
            <a:br>
              <a:rPr lang="en-US" altLang="zh-TW" baseline="0" dirty="0"/>
            </a:br>
            <a:r>
              <a:rPr lang="zh-TW" altLang="en-US" baseline="0" dirty="0"/>
              <a:t>這個黃色三角形和整個三角形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看起來是相似的，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可以發現這個角是他們的公用角，</a:t>
            </a:r>
            <a:br>
              <a:rPr lang="en-US" altLang="zh-TW" baseline="0" dirty="0"/>
            </a:br>
            <a:r>
              <a:rPr lang="zh-TW" altLang="en-US" baseline="0" dirty="0"/>
              <a:t>而這個邊是公用邊，</a:t>
            </a:r>
            <a:br>
              <a:rPr lang="en-US" altLang="zh-TW" baseline="0" dirty="0"/>
            </a:br>
            <a:r>
              <a:rPr lang="zh-TW" altLang="en-US" baseline="0" dirty="0"/>
              <a:t>接著只要看這兩個邊是不是有成比例或相等，</a:t>
            </a:r>
            <a:br>
              <a:rPr lang="en-US" altLang="zh-TW" baseline="0" dirty="0"/>
            </a:br>
            <a:r>
              <a:rPr lang="zh-TW" altLang="en-US" baseline="0" dirty="0"/>
              <a:t>就可以得到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相似性質了，</a:t>
            </a:r>
            <a:br>
              <a:rPr lang="en-US" altLang="zh-TW" baseline="0" dirty="0"/>
            </a:br>
            <a:r>
              <a:rPr lang="zh-TW" altLang="en-US" baseline="0" dirty="0"/>
              <a:t>不難發現 </a:t>
            </a:r>
            <a:r>
              <a:rPr lang="en-US" altLang="zh-TW" baseline="0" dirty="0"/>
              <a:t>3 : 6 </a:t>
            </a:r>
            <a:r>
              <a:rPr lang="zh-TW" altLang="en-US" baseline="0" dirty="0"/>
              <a:t>會等於 </a:t>
            </a:r>
            <a:r>
              <a:rPr lang="en-US" altLang="zh-TW" baseline="0" dirty="0"/>
              <a:t>6 : 12</a:t>
            </a:r>
            <a:r>
              <a:rPr lang="zh-TW" altLang="en-US" baseline="0" dirty="0"/>
              <a:t> 都等於 </a:t>
            </a:r>
            <a:r>
              <a:rPr lang="en-US" altLang="zh-TW" baseline="0" dirty="0"/>
              <a:t>1 : 2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這個比例式就是兩個 </a:t>
            </a:r>
            <a:r>
              <a:rPr lang="en-US" altLang="zh-TW" baseline="0" dirty="0"/>
              <a:t>S</a:t>
            </a:r>
            <a:r>
              <a:rPr lang="zh-TW" altLang="en-US" baseline="0" dirty="0"/>
              <a:t>，滿足了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而相似形對應角相等，所以角 </a:t>
            </a:r>
            <a:r>
              <a:rPr lang="en-US" altLang="zh-TW" baseline="0" dirty="0"/>
              <a:t>4 </a:t>
            </a:r>
            <a:r>
              <a:rPr lang="zh-TW" altLang="en-US" baseline="0" dirty="0"/>
              <a:t>就等於對應角角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分析完了，接下來就是要將證明過程寫清楚。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先將想要講哪兩個三角形相似寫出來，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及三角形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AD : AC = 3 : 6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AC : AB = 6 : (3 + 9) = 1 : 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這是公用角，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所以三角形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相似於三角形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</a:t>
            </a:r>
            <a:r>
              <a:rPr lang="en-US" altLang="zh-TW" baseline="0" dirty="0"/>
              <a:t>(</a:t>
            </a:r>
            <a:r>
              <a:rPr lang="zh-TW" altLang="en-US" baseline="0" dirty="0"/>
              <a:t>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相似 </a:t>
            </a:r>
            <a:r>
              <a:rPr lang="en-US" altLang="zh-TW" baseline="0" dirty="0"/>
              <a:t>)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故角 </a:t>
            </a:r>
            <a:r>
              <a:rPr lang="en-US" altLang="zh-TW" baseline="0" dirty="0"/>
              <a:t>ACD</a:t>
            </a:r>
            <a:r>
              <a:rPr lang="zh-TW" altLang="en-US" baseline="0" dirty="0"/>
              <a:t> 等於 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在這個證明中，想要證明兩個角度一樣大，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而在這類圖形中，條件沒有給別的角度，也明顯沒有全等，</a:t>
            </a:r>
            <a:br>
              <a:rPr lang="en-US" altLang="zh-TW" baseline="0" dirty="0"/>
            </a:br>
            <a:r>
              <a:rPr lang="zh-TW" altLang="en-US" baseline="0" dirty="0"/>
              <a:t>通常會思考有沒有相似三角形，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從邊長的比例關係</a:t>
            </a:r>
            <a:r>
              <a:rPr lang="en-US" altLang="zh-TW" baseline="0" dirty="0"/>
              <a:t>(1)</a:t>
            </a:r>
            <a:r>
              <a:rPr lang="zh-TW" altLang="en-US" baseline="0" dirty="0"/>
              <a:t>不難發現這黃色和整個大的三角形相似，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那麼就知道對應角相等</a:t>
            </a:r>
            <a:r>
              <a:rPr lang="en-US" altLang="zh-TW" baseline="0" dirty="0"/>
              <a:t>(2)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是很類似的題目，只是反過來要求三角形面積比，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關鍵還是在於要先說明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這兩個三角形是相似的，請同學試著寫出證明喔。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903AB0-B9C3-76CB-55F0-14BB3F2740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22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3AC0A-C5DC-9C9B-11A4-7EE09CDFD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手繪多邊形: 圖案 107">
            <a:extLst>
              <a:ext uri="{FF2B5EF4-FFF2-40B4-BE49-F238E27FC236}">
                <a16:creationId xmlns:a16="http://schemas.microsoft.com/office/drawing/2014/main" id="{9647C6EC-5E54-222A-0646-612BB5A8889F}"/>
              </a:ext>
            </a:extLst>
          </p:cNvPr>
          <p:cNvSpPr/>
          <p:nvPr/>
        </p:nvSpPr>
        <p:spPr>
          <a:xfrm>
            <a:off x="8039100" y="5453063"/>
            <a:ext cx="738188" cy="1047750"/>
          </a:xfrm>
          <a:custGeom>
            <a:avLst/>
            <a:gdLst>
              <a:gd name="connsiteX0" fmla="*/ 738188 w 738188"/>
              <a:gd name="connsiteY0" fmla="*/ 1047750 h 1047750"/>
              <a:gd name="connsiteX1" fmla="*/ 385763 w 738188"/>
              <a:gd name="connsiteY1" fmla="*/ 0 h 1047750"/>
              <a:gd name="connsiteX2" fmla="*/ 0 w 738188"/>
              <a:gd name="connsiteY2" fmla="*/ 1042987 h 1047750"/>
              <a:gd name="connsiteX3" fmla="*/ 738188 w 738188"/>
              <a:gd name="connsiteY3" fmla="*/ 104775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8188" h="1047750">
                <a:moveTo>
                  <a:pt x="738188" y="1047750"/>
                </a:moveTo>
                <a:lnTo>
                  <a:pt x="385763" y="0"/>
                </a:lnTo>
                <a:lnTo>
                  <a:pt x="0" y="1042987"/>
                </a:lnTo>
                <a:lnTo>
                  <a:pt x="738188" y="104775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手繪多邊形: 圖案 92">
            <a:extLst>
              <a:ext uri="{FF2B5EF4-FFF2-40B4-BE49-F238E27FC236}">
                <a16:creationId xmlns:a16="http://schemas.microsoft.com/office/drawing/2014/main" id="{2CEDAFF4-51B7-44E0-9A3F-BA8BD6558C18}"/>
              </a:ext>
            </a:extLst>
          </p:cNvPr>
          <p:cNvSpPr/>
          <p:nvPr/>
        </p:nvSpPr>
        <p:spPr>
          <a:xfrm>
            <a:off x="3162300" y="2409825"/>
            <a:ext cx="1104900" cy="1962150"/>
          </a:xfrm>
          <a:custGeom>
            <a:avLst/>
            <a:gdLst>
              <a:gd name="connsiteX0" fmla="*/ 1104900 w 1104900"/>
              <a:gd name="connsiteY0" fmla="*/ 1962150 h 1962150"/>
              <a:gd name="connsiteX1" fmla="*/ 0 w 1104900"/>
              <a:gd name="connsiteY1" fmla="*/ 514350 h 1962150"/>
              <a:gd name="connsiteX2" fmla="*/ 876300 w 1104900"/>
              <a:gd name="connsiteY2" fmla="*/ 0 h 1962150"/>
              <a:gd name="connsiteX3" fmla="*/ 1104900 w 1104900"/>
              <a:gd name="connsiteY3" fmla="*/ 1962150 h 196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900" h="1962150">
                <a:moveTo>
                  <a:pt x="1104900" y="1962150"/>
                </a:moveTo>
                <a:lnTo>
                  <a:pt x="0" y="514350"/>
                </a:lnTo>
                <a:lnTo>
                  <a:pt x="876300" y="0"/>
                </a:lnTo>
                <a:lnTo>
                  <a:pt x="1104900" y="196215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9" name="群組 98">
            <a:extLst>
              <a:ext uri="{FF2B5EF4-FFF2-40B4-BE49-F238E27FC236}">
                <a16:creationId xmlns:a16="http://schemas.microsoft.com/office/drawing/2014/main" id="{91CC99DD-A641-773B-0503-7FB170BBB823}"/>
              </a:ext>
            </a:extLst>
          </p:cNvPr>
          <p:cNvGrpSpPr/>
          <p:nvPr/>
        </p:nvGrpSpPr>
        <p:grpSpPr>
          <a:xfrm>
            <a:off x="3390900" y="2732367"/>
            <a:ext cx="891540" cy="1649133"/>
            <a:chOff x="3390900" y="2732367"/>
            <a:chExt cx="891540" cy="1649133"/>
          </a:xfrm>
        </p:grpSpPr>
        <p:cxnSp>
          <p:nvCxnSpPr>
            <p:cNvPr id="97" name="直線接點 96">
              <a:extLst>
                <a:ext uri="{FF2B5EF4-FFF2-40B4-BE49-F238E27FC236}">
                  <a16:creationId xmlns:a16="http://schemas.microsoft.com/office/drawing/2014/main" id="{64E393C5-E32A-4A7F-7C48-7FE981DC0CC6}"/>
                </a:ext>
              </a:extLst>
            </p:cNvPr>
            <p:cNvCxnSpPr/>
            <p:nvPr/>
          </p:nvCxnSpPr>
          <p:spPr>
            <a:xfrm flipH="1" flipV="1">
              <a:off x="3390900" y="2781300"/>
              <a:ext cx="891540" cy="160020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矩形 97">
              <a:extLst>
                <a:ext uri="{FF2B5EF4-FFF2-40B4-BE49-F238E27FC236}">
                  <a16:creationId xmlns:a16="http://schemas.microsoft.com/office/drawing/2014/main" id="{C8B2F151-47ED-E1F7-E5FC-197B621A2E3C}"/>
                </a:ext>
              </a:extLst>
            </p:cNvPr>
            <p:cNvSpPr/>
            <p:nvPr/>
          </p:nvSpPr>
          <p:spPr>
            <a:xfrm rot="19798324">
              <a:off x="3421101" y="2732367"/>
              <a:ext cx="170725" cy="170725"/>
            </a:xfrm>
            <a:prstGeom prst="rect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94" name="手繪多邊形: 圖案 93">
            <a:extLst>
              <a:ext uri="{FF2B5EF4-FFF2-40B4-BE49-F238E27FC236}">
                <a16:creationId xmlns:a16="http://schemas.microsoft.com/office/drawing/2014/main" id="{341CBB4A-1FD8-6FF7-F170-809EF9EC67DB}"/>
              </a:ext>
            </a:extLst>
          </p:cNvPr>
          <p:cNvSpPr/>
          <p:nvPr/>
        </p:nvSpPr>
        <p:spPr>
          <a:xfrm>
            <a:off x="590550" y="2914650"/>
            <a:ext cx="3695700" cy="1466850"/>
          </a:xfrm>
          <a:custGeom>
            <a:avLst/>
            <a:gdLst>
              <a:gd name="connsiteX0" fmla="*/ 3695700 w 3695700"/>
              <a:gd name="connsiteY0" fmla="*/ 1466850 h 1466850"/>
              <a:gd name="connsiteX1" fmla="*/ 2571750 w 3695700"/>
              <a:gd name="connsiteY1" fmla="*/ 0 h 1466850"/>
              <a:gd name="connsiteX2" fmla="*/ 0 w 3695700"/>
              <a:gd name="connsiteY2" fmla="*/ 1466850 h 1466850"/>
              <a:gd name="connsiteX3" fmla="*/ 3695700 w 3695700"/>
              <a:gd name="connsiteY3" fmla="*/ 1466850 h 146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5700" h="1466850">
                <a:moveTo>
                  <a:pt x="3695700" y="1466850"/>
                </a:moveTo>
                <a:lnTo>
                  <a:pt x="2571750" y="0"/>
                </a:lnTo>
                <a:lnTo>
                  <a:pt x="0" y="1466850"/>
                </a:lnTo>
                <a:lnTo>
                  <a:pt x="3695700" y="14668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6501C16-385B-94A8-AAB3-AE770527E6EB}"/>
              </a:ext>
            </a:extLst>
          </p:cNvPr>
          <p:cNvSpPr txBox="1"/>
          <p:nvPr/>
        </p:nvSpPr>
        <p:spPr>
          <a:xfrm>
            <a:off x="218184" y="902558"/>
            <a:ext cx="11743507" cy="913199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中，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上一點。已知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ADC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DBC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的面積比為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，且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3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6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請求出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的長度，並完整說明為何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。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非選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4CBC9BC2-CFCA-4E6C-05CF-988F01A2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證明角度相等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628A1DCD-9373-D82D-C923-6A33D80CD4B2}"/>
              </a:ext>
            </a:extLst>
          </p:cNvPr>
          <p:cNvSpPr txBox="1"/>
          <p:nvPr/>
        </p:nvSpPr>
        <p:spPr>
          <a:xfrm>
            <a:off x="3197541" y="2762901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/>
              <a:t>1</a:t>
            </a:r>
            <a:endParaRPr lang="zh-TW" altLang="en-US" sz="2000" b="1" dirty="0"/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7AA35E8B-2FEF-207B-4E6C-7E9E51120C3A}"/>
              </a:ext>
            </a:extLst>
          </p:cNvPr>
          <p:cNvCxnSpPr/>
          <p:nvPr/>
        </p:nvCxnSpPr>
        <p:spPr>
          <a:xfrm>
            <a:off x="295422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82D3913E-11CF-4CDA-30AC-4B9F4B027F41}"/>
              </a:ext>
            </a:extLst>
          </p:cNvPr>
          <p:cNvCxnSpPr/>
          <p:nvPr/>
        </p:nvCxnSpPr>
        <p:spPr>
          <a:xfrm>
            <a:off x="904325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CB099608-299C-D20D-C987-56BC12D762DD}"/>
              </a:ext>
            </a:extLst>
          </p:cNvPr>
          <p:cNvCxnSpPr/>
          <p:nvPr/>
        </p:nvCxnSpPr>
        <p:spPr>
          <a:xfrm>
            <a:off x="10046030" y="1009650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7778A8B6-EEDF-EBAA-46C0-D01D6A46EAFE}"/>
              </a:ext>
            </a:extLst>
          </p:cNvPr>
          <p:cNvSpPr txBox="1"/>
          <p:nvPr/>
        </p:nvSpPr>
        <p:spPr>
          <a:xfrm>
            <a:off x="2940611" y="2926535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/>
              <a:t>2</a:t>
            </a:r>
            <a:endParaRPr lang="zh-TW" altLang="en-US" sz="2000" b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3C0D6851-210D-A579-1339-78AB7B4B3EB8}"/>
              </a:ext>
            </a:extLst>
          </p:cNvPr>
          <p:cNvSpPr txBox="1"/>
          <p:nvPr/>
        </p:nvSpPr>
        <p:spPr>
          <a:xfrm>
            <a:off x="3851103" y="4051951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/>
              <a:t>3</a:t>
            </a:r>
            <a:endParaRPr lang="zh-TW" altLang="en-US" sz="2000" b="1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B16468A5-A5AA-474D-B7ED-45654CFDD1C7}"/>
              </a:ext>
            </a:extLst>
          </p:cNvPr>
          <p:cNvSpPr txBox="1"/>
          <p:nvPr/>
        </p:nvSpPr>
        <p:spPr>
          <a:xfrm>
            <a:off x="3970288" y="3775482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/>
              <a:t>4</a:t>
            </a:r>
            <a:endParaRPr lang="zh-TW" altLang="en-US" sz="2000" b="1" dirty="0"/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74CCD0A0-3581-69D4-C677-CB0F22C53518}"/>
              </a:ext>
            </a:extLst>
          </p:cNvPr>
          <p:cNvCxnSpPr/>
          <p:nvPr/>
        </p:nvCxnSpPr>
        <p:spPr>
          <a:xfrm>
            <a:off x="1160589" y="1455125"/>
            <a:ext cx="333375" cy="0"/>
          </a:xfrm>
          <a:prstGeom prst="line">
            <a:avLst/>
          </a:prstGeom>
          <a:ln w="1524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1A1A5297-2B5F-F2FE-8A7E-1D9440D185FC}"/>
              </a:ext>
            </a:extLst>
          </p:cNvPr>
          <p:cNvGrpSpPr/>
          <p:nvPr/>
        </p:nvGrpSpPr>
        <p:grpSpPr>
          <a:xfrm>
            <a:off x="584199" y="2419350"/>
            <a:ext cx="3701775" cy="1974850"/>
            <a:chOff x="977900" y="2508250"/>
            <a:chExt cx="2749550" cy="1466850"/>
          </a:xfrm>
        </p:grpSpPr>
        <p:sp>
          <p:nvSpPr>
            <p:cNvPr id="9" name="手繪多邊形: 圖案 8">
              <a:extLst>
                <a:ext uri="{FF2B5EF4-FFF2-40B4-BE49-F238E27FC236}">
                  <a16:creationId xmlns:a16="http://schemas.microsoft.com/office/drawing/2014/main" id="{107960A6-7FE8-6662-3007-2D6B46F9C777}"/>
                </a:ext>
              </a:extLst>
            </p:cNvPr>
            <p:cNvSpPr/>
            <p:nvPr/>
          </p:nvSpPr>
          <p:spPr>
            <a:xfrm>
              <a:off x="977900" y="2508250"/>
              <a:ext cx="2749550" cy="1466850"/>
            </a:xfrm>
            <a:custGeom>
              <a:avLst/>
              <a:gdLst>
                <a:gd name="connsiteX0" fmla="*/ 0 w 2749550"/>
                <a:gd name="connsiteY0" fmla="*/ 1466850 h 1466850"/>
                <a:gd name="connsiteX1" fmla="*/ 2559050 w 2749550"/>
                <a:gd name="connsiteY1" fmla="*/ 0 h 1466850"/>
                <a:gd name="connsiteX2" fmla="*/ 2749550 w 2749550"/>
                <a:gd name="connsiteY2" fmla="*/ 1460500 h 1466850"/>
                <a:gd name="connsiteX3" fmla="*/ 0 w 2749550"/>
                <a:gd name="connsiteY3" fmla="*/ 1466850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9550" h="1466850">
                  <a:moveTo>
                    <a:pt x="0" y="1466850"/>
                  </a:moveTo>
                  <a:lnTo>
                    <a:pt x="2559050" y="0"/>
                  </a:lnTo>
                  <a:lnTo>
                    <a:pt x="2749550" y="1460500"/>
                  </a:lnTo>
                  <a:lnTo>
                    <a:pt x="0" y="146685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41F40C8F-6216-95EE-40D6-220638CD7CA9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 flipH="1" flipV="1">
              <a:off x="2889287" y="2881058"/>
              <a:ext cx="838163" cy="108769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E16F23E-3796-5AA6-7077-7389B2CF706E}"/>
              </a:ext>
            </a:extLst>
          </p:cNvPr>
          <p:cNvSpPr txBox="1"/>
          <p:nvPr/>
        </p:nvSpPr>
        <p:spPr>
          <a:xfrm>
            <a:off x="3945531" y="2072422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A</a:t>
            </a:r>
            <a:endParaRPr lang="zh-TW" altLang="en-US" sz="2000" b="1" i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41E75516-A98F-662A-7D4D-70D52322B1F6}"/>
              </a:ext>
            </a:extLst>
          </p:cNvPr>
          <p:cNvSpPr txBox="1"/>
          <p:nvPr/>
        </p:nvSpPr>
        <p:spPr>
          <a:xfrm>
            <a:off x="224431" y="4180622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B</a:t>
            </a:r>
            <a:endParaRPr lang="zh-TW" altLang="en-US" sz="2000" b="1" i="1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D698922-B19A-0818-575E-570C26B9F508}"/>
              </a:ext>
            </a:extLst>
          </p:cNvPr>
          <p:cNvSpPr txBox="1"/>
          <p:nvPr/>
        </p:nvSpPr>
        <p:spPr>
          <a:xfrm>
            <a:off x="4212231" y="4282222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C</a:t>
            </a:r>
            <a:endParaRPr lang="zh-TW" altLang="en-US" sz="2000" b="1" i="1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3527FD72-5418-D950-0331-9C56056AF9C4}"/>
              </a:ext>
            </a:extLst>
          </p:cNvPr>
          <p:cNvSpPr txBox="1"/>
          <p:nvPr/>
        </p:nvSpPr>
        <p:spPr>
          <a:xfrm>
            <a:off x="2904131" y="2593122"/>
            <a:ext cx="42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D</a:t>
            </a:r>
            <a:endParaRPr lang="zh-TW" altLang="en-US" sz="2000" b="1" i="1" dirty="0"/>
          </a:p>
        </p:txBody>
      </p:sp>
      <p:grpSp>
        <p:nvGrpSpPr>
          <p:cNvPr id="92" name="群組 91">
            <a:extLst>
              <a:ext uri="{FF2B5EF4-FFF2-40B4-BE49-F238E27FC236}">
                <a16:creationId xmlns:a16="http://schemas.microsoft.com/office/drawing/2014/main" id="{02FFA225-54F0-26DE-98F6-B75C150B6EB2}"/>
              </a:ext>
            </a:extLst>
          </p:cNvPr>
          <p:cNvGrpSpPr/>
          <p:nvPr/>
        </p:nvGrpSpPr>
        <p:grpSpPr>
          <a:xfrm>
            <a:off x="229614" y="4346564"/>
            <a:ext cx="11979971" cy="2456844"/>
            <a:chOff x="229614" y="4346564"/>
            <a:chExt cx="11979971" cy="2456844"/>
          </a:xfrm>
        </p:grpSpPr>
        <p:sp>
          <p:nvSpPr>
            <p:cNvPr id="125" name="文字方塊 124">
              <a:extLst>
                <a:ext uri="{FF2B5EF4-FFF2-40B4-BE49-F238E27FC236}">
                  <a16:creationId xmlns:a16="http://schemas.microsoft.com/office/drawing/2014/main" id="{815A48AA-1F45-5694-0B95-503E30F354DE}"/>
                </a:ext>
              </a:extLst>
            </p:cNvPr>
            <p:cNvSpPr txBox="1"/>
            <p:nvPr/>
          </p:nvSpPr>
          <p:spPr>
            <a:xfrm>
              <a:off x="229614" y="5673542"/>
              <a:ext cx="7745986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sz="1800" b="1" spc="-2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4</a:t>
              </a:r>
              <a:r>
                <a:rPr lang="zh-TW" altLang="en-US" dirty="0">
                  <a:ea typeface="微軟正黑體" panose="020B0604030504040204" pitchFamily="34" charset="-120"/>
                </a:rPr>
                <a:t>，以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為圓心，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 為半徑畫弧，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交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、交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sz="1800" b="1" spc="-2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ABD</a:t>
              </a:r>
              <a:r>
                <a:rPr lang="zh-TW" altLang="en-US" dirty="0">
                  <a:ea typeface="微軟正黑體" panose="020B0604030504040204" pitchFamily="34" charset="-120"/>
                </a:rPr>
                <a:t> 面積：</a:t>
              </a:r>
              <a:r>
                <a:rPr lang="zh-TW" altLang="en-US" sz="1800" b="1" spc="-20" dirty="0"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BCD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面積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  (B) 4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(C) 5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  (D) 9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</a:p>
          </p:txBody>
        </p:sp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id="{7599EC22-E504-239C-1397-3DABCDDEA65A}"/>
                </a:ext>
              </a:extLst>
            </p:cNvPr>
            <p:cNvCxnSpPr>
              <a:cxnSpLocks/>
            </p:cNvCxnSpPr>
            <p:nvPr/>
          </p:nvCxnSpPr>
          <p:spPr>
            <a:xfrm>
              <a:off x="2198688" y="5751512"/>
              <a:ext cx="303212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>
              <a:extLst>
                <a:ext uri="{FF2B5EF4-FFF2-40B4-BE49-F238E27FC236}">
                  <a16:creationId xmlns:a16="http://schemas.microsoft.com/office/drawing/2014/main" id="{C6FB60AC-0EEA-4DCE-63FF-A5ADC2C2409F}"/>
                </a:ext>
              </a:extLst>
            </p:cNvPr>
            <p:cNvCxnSpPr>
              <a:cxnSpLocks/>
            </p:cNvCxnSpPr>
            <p:nvPr/>
          </p:nvCxnSpPr>
          <p:spPr>
            <a:xfrm>
              <a:off x="592138" y="6081712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接點 121">
              <a:extLst>
                <a:ext uri="{FF2B5EF4-FFF2-40B4-BE49-F238E27FC236}">
                  <a16:creationId xmlns:a16="http://schemas.microsoft.com/office/drawing/2014/main" id="{C053B2F5-E50A-6648-5C2E-3F137F5F2BE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01" y="5644675"/>
              <a:ext cx="713177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文字方塊 122">
              <a:extLst>
                <a:ext uri="{FF2B5EF4-FFF2-40B4-BE49-F238E27FC236}">
                  <a16:creationId xmlns:a16="http://schemas.microsoft.com/office/drawing/2014/main" id="{13AF3FC1-295E-D6E7-14AD-8862DDC21F73}"/>
                </a:ext>
              </a:extLst>
            </p:cNvPr>
            <p:cNvSpPr txBox="1"/>
            <p:nvPr/>
          </p:nvSpPr>
          <p:spPr>
            <a:xfrm>
              <a:off x="655285" y="525382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24" name="矩形 123">
              <a:extLst>
                <a:ext uri="{FF2B5EF4-FFF2-40B4-BE49-F238E27FC236}">
                  <a16:creationId xmlns:a16="http://schemas.microsoft.com/office/drawing/2014/main" id="{FCBBD339-44F3-0E70-B789-BA9B2E368F4F}"/>
                </a:ext>
              </a:extLst>
            </p:cNvPr>
            <p:cNvSpPr/>
            <p:nvPr/>
          </p:nvSpPr>
          <p:spPr>
            <a:xfrm>
              <a:off x="343152" y="529111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文字方塊 125">
              <a:extLst>
                <a:ext uri="{FF2B5EF4-FFF2-40B4-BE49-F238E27FC236}">
                  <a16:creationId xmlns:a16="http://schemas.microsoft.com/office/drawing/2014/main" id="{0F04E3F4-2034-2258-7CA9-65103C991E26}"/>
                </a:ext>
              </a:extLst>
            </p:cNvPr>
            <p:cNvSpPr txBox="1"/>
            <p:nvPr/>
          </p:nvSpPr>
          <p:spPr>
            <a:xfrm>
              <a:off x="9907523" y="643315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2" name="直線接點 1">
              <a:extLst>
                <a:ext uri="{FF2B5EF4-FFF2-40B4-BE49-F238E27FC236}">
                  <a16:creationId xmlns:a16="http://schemas.microsoft.com/office/drawing/2014/main" id="{E97CD3E8-E22A-C232-A392-0D6C44C79832}"/>
                </a:ext>
              </a:extLst>
            </p:cNvPr>
            <p:cNvCxnSpPr>
              <a:cxnSpLocks/>
            </p:cNvCxnSpPr>
            <p:nvPr/>
          </p:nvCxnSpPr>
          <p:spPr>
            <a:xfrm>
              <a:off x="5889637" y="5745162"/>
              <a:ext cx="349250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id="{E2A05FCF-7329-AB6A-32A2-5E3517D5E40C}"/>
                </a:ext>
              </a:extLst>
            </p:cNvPr>
            <p:cNvCxnSpPr>
              <a:cxnSpLocks/>
            </p:cNvCxnSpPr>
            <p:nvPr/>
          </p:nvCxnSpPr>
          <p:spPr>
            <a:xfrm>
              <a:off x="1951038" y="6081712"/>
              <a:ext cx="303212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633EEFC1-6A25-D988-4947-85BEA63B45BF}"/>
                </a:ext>
              </a:extLst>
            </p:cNvPr>
            <p:cNvCxnSpPr>
              <a:cxnSpLocks/>
            </p:cNvCxnSpPr>
            <p:nvPr/>
          </p:nvCxnSpPr>
          <p:spPr>
            <a:xfrm>
              <a:off x="2732088" y="5751512"/>
              <a:ext cx="303212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731BE783-8381-9DEA-7071-210DBE2A7777}"/>
                </a:ext>
              </a:extLst>
            </p:cNvPr>
            <p:cNvCxnSpPr>
              <a:cxnSpLocks/>
            </p:cNvCxnSpPr>
            <p:nvPr/>
          </p:nvCxnSpPr>
          <p:spPr>
            <a:xfrm>
              <a:off x="3614738" y="5751512"/>
              <a:ext cx="303212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群組 90">
              <a:extLst>
                <a:ext uri="{FF2B5EF4-FFF2-40B4-BE49-F238E27FC236}">
                  <a16:creationId xmlns:a16="http://schemas.microsoft.com/office/drawing/2014/main" id="{492B582A-EB9E-5521-3BB3-28055E955AA7}"/>
                </a:ext>
              </a:extLst>
            </p:cNvPr>
            <p:cNvGrpSpPr/>
            <p:nvPr/>
          </p:nvGrpSpPr>
          <p:grpSpPr>
            <a:xfrm>
              <a:off x="7308603" y="4346564"/>
              <a:ext cx="2820845" cy="2456844"/>
              <a:chOff x="7513320" y="1859280"/>
              <a:chExt cx="2820845" cy="2456844"/>
            </a:xfrm>
          </p:grpSpPr>
          <p:sp>
            <p:nvSpPr>
              <p:cNvPr id="84" name="弧形 83">
                <a:extLst>
                  <a:ext uri="{FF2B5EF4-FFF2-40B4-BE49-F238E27FC236}">
                    <a16:creationId xmlns:a16="http://schemas.microsoft.com/office/drawing/2014/main" id="{48D1072B-B7D4-2BC3-AD8D-C4348687FCB0}"/>
                  </a:ext>
                </a:extLst>
              </p:cNvPr>
              <p:cNvSpPr/>
              <p:nvPr/>
            </p:nvSpPr>
            <p:spPr>
              <a:xfrm>
                <a:off x="7513320" y="1859280"/>
                <a:ext cx="2225040" cy="2225040"/>
              </a:xfrm>
              <a:prstGeom prst="arc">
                <a:avLst>
                  <a:gd name="adj1" fmla="val 1870542"/>
                  <a:gd name="adj2" fmla="val 6925934"/>
                </a:avLst>
              </a:prstGeom>
              <a:ln w="1524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90" name="群組 89">
                <a:extLst>
                  <a:ext uri="{FF2B5EF4-FFF2-40B4-BE49-F238E27FC236}">
                    <a16:creationId xmlns:a16="http://schemas.microsoft.com/office/drawing/2014/main" id="{8B777017-0615-B037-71D9-6156553F1720}"/>
                  </a:ext>
                </a:extLst>
              </p:cNvPr>
              <p:cNvGrpSpPr/>
              <p:nvPr/>
            </p:nvGrpSpPr>
            <p:grpSpPr>
              <a:xfrm>
                <a:off x="7952836" y="2702252"/>
                <a:ext cx="2381329" cy="1613872"/>
                <a:chOff x="7952836" y="2702252"/>
                <a:chExt cx="2381329" cy="1613872"/>
              </a:xfrm>
            </p:grpSpPr>
            <p:grpSp>
              <p:nvGrpSpPr>
                <p:cNvPr id="72" name="群組 71">
                  <a:extLst>
                    <a:ext uri="{FF2B5EF4-FFF2-40B4-BE49-F238E27FC236}">
                      <a16:creationId xmlns:a16="http://schemas.microsoft.com/office/drawing/2014/main" id="{1ED8DDA2-046E-21CE-A155-834CEE52F5FA}"/>
                    </a:ext>
                  </a:extLst>
                </p:cNvPr>
                <p:cNvGrpSpPr/>
                <p:nvPr/>
              </p:nvGrpSpPr>
              <p:grpSpPr>
                <a:xfrm rot="165445">
                  <a:off x="8266479" y="2988407"/>
                  <a:ext cx="1685925" cy="1063625"/>
                  <a:chOff x="8201025" y="5321300"/>
                  <a:chExt cx="1685925" cy="1063625"/>
                </a:xfrm>
              </p:grpSpPr>
              <p:sp>
                <p:nvSpPr>
                  <p:cNvPr id="68" name="手繪多邊形: 圖案 67">
                    <a:extLst>
                      <a:ext uri="{FF2B5EF4-FFF2-40B4-BE49-F238E27FC236}">
                        <a16:creationId xmlns:a16="http://schemas.microsoft.com/office/drawing/2014/main" id="{64959423-E09C-DC6F-766E-ABC59BF85E00}"/>
                      </a:ext>
                    </a:extLst>
                  </p:cNvPr>
                  <p:cNvSpPr/>
                  <p:nvPr/>
                </p:nvSpPr>
                <p:spPr>
                  <a:xfrm>
                    <a:off x="8201025" y="5321300"/>
                    <a:ext cx="1685925" cy="1063625"/>
                  </a:xfrm>
                  <a:custGeom>
                    <a:avLst/>
                    <a:gdLst>
                      <a:gd name="connsiteX0" fmla="*/ 0 w 1685925"/>
                      <a:gd name="connsiteY0" fmla="*/ 1063625 h 1063625"/>
                      <a:gd name="connsiteX1" fmla="*/ 1685925 w 1685925"/>
                      <a:gd name="connsiteY1" fmla="*/ 1006475 h 1063625"/>
                      <a:gd name="connsiteX2" fmla="*/ 333375 w 1685925"/>
                      <a:gd name="connsiteY2" fmla="*/ 0 h 1063625"/>
                      <a:gd name="connsiteX3" fmla="*/ 0 w 1685925"/>
                      <a:gd name="connsiteY3" fmla="*/ 1063625 h 1063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685925" h="1063625">
                        <a:moveTo>
                          <a:pt x="0" y="1063625"/>
                        </a:moveTo>
                        <a:lnTo>
                          <a:pt x="1685925" y="1006475"/>
                        </a:lnTo>
                        <a:lnTo>
                          <a:pt x="333375" y="0"/>
                        </a:lnTo>
                        <a:lnTo>
                          <a:pt x="0" y="1063625"/>
                        </a:lnTo>
                        <a:close/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cxnSp>
                <p:nvCxnSpPr>
                  <p:cNvPr id="71" name="直線接點 70">
                    <a:extLst>
                      <a:ext uri="{FF2B5EF4-FFF2-40B4-BE49-F238E27FC236}">
                        <a16:creationId xmlns:a16="http://schemas.microsoft.com/office/drawing/2014/main" id="{BF2DF2EB-C5C1-2D24-1848-95ABAEA8D3DA}"/>
                      </a:ext>
                    </a:extLst>
                  </p:cNvPr>
                  <p:cNvCxnSpPr>
                    <a:stCxn id="68" idx="2"/>
                  </p:cNvCxnSpPr>
                  <p:nvPr/>
                </p:nvCxnSpPr>
                <p:spPr>
                  <a:xfrm>
                    <a:off x="8534400" y="5321300"/>
                    <a:ext cx="412750" cy="103505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5" name="文字方塊 84">
                  <a:extLst>
                    <a:ext uri="{FF2B5EF4-FFF2-40B4-BE49-F238E27FC236}">
                      <a16:creationId xmlns:a16="http://schemas.microsoft.com/office/drawing/2014/main" id="{3F101D79-4455-5790-B5F4-281250A35DFD}"/>
                    </a:ext>
                  </a:extLst>
                </p:cNvPr>
                <p:cNvSpPr txBox="1"/>
                <p:nvPr/>
              </p:nvSpPr>
              <p:spPr>
                <a:xfrm>
                  <a:off x="9912635" y="3900463"/>
                  <a:ext cx="4215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600" b="1" i="1" dirty="0"/>
                    <a:t>A</a:t>
                  </a:r>
                  <a:endParaRPr lang="zh-TW" altLang="en-US" sz="1600" b="1" i="1" dirty="0"/>
                </a:p>
              </p:txBody>
            </p:sp>
            <p:sp>
              <p:nvSpPr>
                <p:cNvPr id="86" name="文字方塊 85">
                  <a:extLst>
                    <a:ext uri="{FF2B5EF4-FFF2-40B4-BE49-F238E27FC236}">
                      <a16:creationId xmlns:a16="http://schemas.microsoft.com/office/drawing/2014/main" id="{F1B72ED6-D44D-7C32-0554-C4CFB6E4107A}"/>
                    </a:ext>
                  </a:extLst>
                </p:cNvPr>
                <p:cNvSpPr txBox="1"/>
                <p:nvPr/>
              </p:nvSpPr>
              <p:spPr>
                <a:xfrm>
                  <a:off x="8410057" y="2702252"/>
                  <a:ext cx="4215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600" b="1" i="1" dirty="0"/>
                    <a:t>B</a:t>
                  </a:r>
                  <a:endParaRPr lang="zh-TW" altLang="en-US" sz="1600" b="1" i="1" dirty="0"/>
                </a:p>
              </p:txBody>
            </p:sp>
            <p:sp>
              <p:nvSpPr>
                <p:cNvPr id="87" name="文字方塊 86">
                  <a:extLst>
                    <a:ext uri="{FF2B5EF4-FFF2-40B4-BE49-F238E27FC236}">
                      <a16:creationId xmlns:a16="http://schemas.microsoft.com/office/drawing/2014/main" id="{CFC6AA9C-D14C-C09E-4841-E14D1DFAFE0D}"/>
                    </a:ext>
                  </a:extLst>
                </p:cNvPr>
                <p:cNvSpPr txBox="1"/>
                <p:nvPr/>
              </p:nvSpPr>
              <p:spPr>
                <a:xfrm>
                  <a:off x="7952836" y="3946897"/>
                  <a:ext cx="4215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600" b="1" i="1" dirty="0"/>
                    <a:t>C</a:t>
                  </a:r>
                  <a:endParaRPr lang="zh-TW" altLang="en-US" sz="1600" b="1" i="1" dirty="0"/>
                </a:p>
              </p:txBody>
            </p:sp>
            <p:sp>
              <p:nvSpPr>
                <p:cNvPr id="88" name="文字方塊 87">
                  <a:extLst>
                    <a:ext uri="{FF2B5EF4-FFF2-40B4-BE49-F238E27FC236}">
                      <a16:creationId xmlns:a16="http://schemas.microsoft.com/office/drawing/2014/main" id="{4F2E8E81-8BC4-67E2-8040-9AF7074C8124}"/>
                    </a:ext>
                  </a:extLst>
                </p:cNvPr>
                <p:cNvSpPr txBox="1"/>
                <p:nvPr/>
              </p:nvSpPr>
              <p:spPr>
                <a:xfrm>
                  <a:off x="8879560" y="3977570"/>
                  <a:ext cx="4215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600" b="1" i="1" dirty="0"/>
                    <a:t>D</a:t>
                  </a:r>
                  <a:endParaRPr lang="zh-TW" altLang="en-US" sz="1600" b="1" i="1" dirty="0"/>
                </a:p>
              </p:txBody>
            </p:sp>
            <p:sp>
              <p:nvSpPr>
                <p:cNvPr id="89" name="文字方塊 88">
                  <a:extLst>
                    <a:ext uri="{FF2B5EF4-FFF2-40B4-BE49-F238E27FC236}">
                      <a16:creationId xmlns:a16="http://schemas.microsoft.com/office/drawing/2014/main" id="{A021DB20-7797-A8E1-06B9-24819EF5F446}"/>
                    </a:ext>
                  </a:extLst>
                </p:cNvPr>
                <p:cNvSpPr txBox="1"/>
                <p:nvPr/>
              </p:nvSpPr>
              <p:spPr>
                <a:xfrm>
                  <a:off x="9508477" y="3483324"/>
                  <a:ext cx="42153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600" b="1" i="1" dirty="0"/>
                    <a:t>E</a:t>
                  </a:r>
                  <a:endParaRPr lang="zh-TW" altLang="en-US" sz="1600" b="1" i="1" dirty="0"/>
                </a:p>
              </p:txBody>
            </p:sp>
          </p:grpSp>
        </p:grpSp>
      </p:grpSp>
      <p:sp>
        <p:nvSpPr>
          <p:cNvPr id="105" name="矩形: 圓角 104">
            <a:extLst>
              <a:ext uri="{FF2B5EF4-FFF2-40B4-BE49-F238E27FC236}">
                <a16:creationId xmlns:a16="http://schemas.microsoft.com/office/drawing/2014/main" id="{508D6A51-289C-0554-08B2-0FADF58D30EB}"/>
              </a:ext>
            </a:extLst>
          </p:cNvPr>
          <p:cNvSpPr/>
          <p:nvPr/>
        </p:nvSpPr>
        <p:spPr>
          <a:xfrm>
            <a:off x="8338782" y="1984069"/>
            <a:ext cx="3578108" cy="540049"/>
          </a:xfrm>
          <a:prstGeom prst="roundRect">
            <a:avLst>
              <a:gd name="adj" fmla="val 20125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等高三角形面積比 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底邊長度比</a:t>
            </a:r>
            <a:endParaRPr lang="en-US" altLang="zh-TW" b="1" i="1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06" name="矩形: 圓角 105">
            <a:extLst>
              <a:ext uri="{FF2B5EF4-FFF2-40B4-BE49-F238E27FC236}">
                <a16:creationId xmlns:a16="http://schemas.microsoft.com/office/drawing/2014/main" id="{C58BFFF4-97D3-5C76-07F3-69D07747D2FE}"/>
              </a:ext>
            </a:extLst>
          </p:cNvPr>
          <p:cNvSpPr/>
          <p:nvPr/>
        </p:nvSpPr>
        <p:spPr>
          <a:xfrm>
            <a:off x="9437077" y="2804728"/>
            <a:ext cx="2474510" cy="885371"/>
          </a:xfrm>
          <a:prstGeom prst="roundRect">
            <a:avLst>
              <a:gd name="adj" fmla="val 18921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相似三角形判別性質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SSS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、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SAS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、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AA</a:t>
            </a:r>
          </a:p>
        </p:txBody>
      </p:sp>
      <p:sp>
        <p:nvSpPr>
          <p:cNvPr id="107" name="手繪多邊形: 圖案 106">
            <a:extLst>
              <a:ext uri="{FF2B5EF4-FFF2-40B4-BE49-F238E27FC236}">
                <a16:creationId xmlns:a16="http://schemas.microsoft.com/office/drawing/2014/main" id="{8333F981-3B1D-3145-B11F-3D0653450DFC}"/>
              </a:ext>
            </a:extLst>
          </p:cNvPr>
          <p:cNvSpPr/>
          <p:nvPr/>
        </p:nvSpPr>
        <p:spPr>
          <a:xfrm>
            <a:off x="577850" y="2432050"/>
            <a:ext cx="3714750" cy="1962150"/>
          </a:xfrm>
          <a:custGeom>
            <a:avLst/>
            <a:gdLst>
              <a:gd name="connsiteX0" fmla="*/ 0 w 3714750"/>
              <a:gd name="connsiteY0" fmla="*/ 1962150 h 1962150"/>
              <a:gd name="connsiteX1" fmla="*/ 3714750 w 3714750"/>
              <a:gd name="connsiteY1" fmla="*/ 1949450 h 1962150"/>
              <a:gd name="connsiteX2" fmla="*/ 3454400 w 3714750"/>
              <a:gd name="connsiteY2" fmla="*/ 0 h 1962150"/>
              <a:gd name="connsiteX3" fmla="*/ 0 w 3714750"/>
              <a:gd name="connsiteY3" fmla="*/ 1962150 h 196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4750" h="1962150">
                <a:moveTo>
                  <a:pt x="0" y="1962150"/>
                </a:moveTo>
                <a:lnTo>
                  <a:pt x="3714750" y="1949450"/>
                </a:lnTo>
                <a:lnTo>
                  <a:pt x="3454400" y="0"/>
                </a:lnTo>
                <a:lnTo>
                  <a:pt x="0" y="1962150"/>
                </a:lnTo>
                <a:close/>
              </a:path>
            </a:pathLst>
          </a:custGeom>
          <a:noFill/>
          <a:ln w="508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9" name="手繪多邊形: 圖案 108">
            <a:extLst>
              <a:ext uri="{FF2B5EF4-FFF2-40B4-BE49-F238E27FC236}">
                <a16:creationId xmlns:a16="http://schemas.microsoft.com/office/drawing/2014/main" id="{87B7767E-6363-C9A8-0AB3-CBB136170A1E}"/>
              </a:ext>
            </a:extLst>
          </p:cNvPr>
          <p:cNvSpPr/>
          <p:nvPr/>
        </p:nvSpPr>
        <p:spPr>
          <a:xfrm>
            <a:off x="8039100" y="5453063"/>
            <a:ext cx="1671638" cy="1062037"/>
          </a:xfrm>
          <a:custGeom>
            <a:avLst/>
            <a:gdLst>
              <a:gd name="connsiteX0" fmla="*/ 1671638 w 1671638"/>
              <a:gd name="connsiteY0" fmla="*/ 1062037 h 1062037"/>
              <a:gd name="connsiteX1" fmla="*/ 381000 w 1671638"/>
              <a:gd name="connsiteY1" fmla="*/ 0 h 1062037"/>
              <a:gd name="connsiteX2" fmla="*/ 0 w 1671638"/>
              <a:gd name="connsiteY2" fmla="*/ 1042987 h 1062037"/>
              <a:gd name="connsiteX3" fmla="*/ 1671638 w 1671638"/>
              <a:gd name="connsiteY3" fmla="*/ 1062037 h 106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1638" h="1062037">
                <a:moveTo>
                  <a:pt x="1671638" y="1062037"/>
                </a:moveTo>
                <a:lnTo>
                  <a:pt x="381000" y="0"/>
                </a:lnTo>
                <a:lnTo>
                  <a:pt x="0" y="1042987"/>
                </a:lnTo>
                <a:lnTo>
                  <a:pt x="1671638" y="1062037"/>
                </a:lnTo>
                <a:close/>
              </a:path>
            </a:pathLst>
          </a:custGeom>
          <a:noFill/>
          <a:ln w="4127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2FF90DEE-67FC-D83C-0286-9F0264329A70}"/>
                  </a:ext>
                </a:extLst>
              </p14:cNvPr>
              <p14:cNvContentPartPr/>
              <p14:nvPr/>
            </p14:nvContentPartPr>
            <p14:xfrm>
              <a:off x="2039040" y="1249920"/>
              <a:ext cx="9064080" cy="215280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2FF90DEE-67FC-D83C-0286-9F0264329A7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29680" y="1240560"/>
                <a:ext cx="9082800" cy="217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筆跡 7">
                <a:extLst>
                  <a:ext uri="{FF2B5EF4-FFF2-40B4-BE49-F238E27FC236}">
                    <a16:creationId xmlns:a16="http://schemas.microsoft.com/office/drawing/2014/main" id="{1A9FBC3E-47B3-3A6D-1CC5-50B9A5206F38}"/>
                  </a:ext>
                </a:extLst>
              </p14:cNvPr>
              <p14:cNvContentPartPr/>
              <p14:nvPr/>
            </p14:nvContentPartPr>
            <p14:xfrm>
              <a:off x="2190600" y="1234800"/>
              <a:ext cx="7538760" cy="2012760"/>
            </p14:xfrm>
          </p:contentPart>
        </mc:Choice>
        <mc:Fallback>
          <p:pic>
            <p:nvPicPr>
              <p:cNvPr id="8" name="筆跡 7">
                <a:extLst>
                  <a:ext uri="{FF2B5EF4-FFF2-40B4-BE49-F238E27FC236}">
                    <a16:creationId xmlns:a16="http://schemas.microsoft.com/office/drawing/2014/main" id="{1A9FBC3E-47B3-3A6D-1CC5-50B9A5206F3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81240" y="1225440"/>
                <a:ext cx="7557480" cy="203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CC2B9803-74FB-FD17-CB9B-DFCE6D736CD1}"/>
                  </a:ext>
                </a:extLst>
              </p14:cNvPr>
              <p14:cNvContentPartPr/>
              <p14:nvPr/>
            </p14:nvContentPartPr>
            <p14:xfrm>
              <a:off x="907920" y="2004120"/>
              <a:ext cx="9859320" cy="238500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CC2B9803-74FB-FD17-CB9B-DFCE6D736CD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98560" y="1994760"/>
                <a:ext cx="9878040" cy="240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66B5D673-2651-B600-B926-7ECAF302CBC7}"/>
                  </a:ext>
                </a:extLst>
              </p14:cNvPr>
              <p14:cNvContentPartPr/>
              <p14:nvPr/>
            </p14:nvContentPartPr>
            <p14:xfrm>
              <a:off x="3856320" y="3174840"/>
              <a:ext cx="7476480" cy="196740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66B5D673-2651-B600-B926-7ECAF302CBC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846960" y="3165480"/>
                <a:ext cx="7495200" cy="198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0" name="筆跡 19">
                <a:extLst>
                  <a:ext uri="{FF2B5EF4-FFF2-40B4-BE49-F238E27FC236}">
                    <a16:creationId xmlns:a16="http://schemas.microsoft.com/office/drawing/2014/main" id="{FB71A4A5-D34B-35B5-1E49-8A1DD994CBAC}"/>
                  </a:ext>
                </a:extLst>
              </p14:cNvPr>
              <p14:cNvContentPartPr/>
              <p14:nvPr/>
            </p14:nvContentPartPr>
            <p14:xfrm>
              <a:off x="5862240" y="3587400"/>
              <a:ext cx="4447800" cy="2868840"/>
            </p14:xfrm>
          </p:contentPart>
        </mc:Choice>
        <mc:Fallback>
          <p:pic>
            <p:nvPicPr>
              <p:cNvPr id="20" name="筆跡 19">
                <a:extLst>
                  <a:ext uri="{FF2B5EF4-FFF2-40B4-BE49-F238E27FC236}">
                    <a16:creationId xmlns:a16="http://schemas.microsoft.com/office/drawing/2014/main" id="{FB71A4A5-D34B-35B5-1E49-8A1DD994CBA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852880" y="3578040"/>
                <a:ext cx="4466520" cy="288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7547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93" grpId="0" animBg="1"/>
      <p:bldP spid="94" grpId="0" animBg="1"/>
      <p:bldP spid="94" grpId="1" animBg="1"/>
      <p:bldP spid="105" grpId="0" animBg="1"/>
      <p:bldP spid="106" grpId="0" animBg="1"/>
      <p:bldP spid="107" grpId="0" animBg="1"/>
      <p:bldP spid="10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23987</TotalTime>
  <Words>800</Words>
  <Application>Microsoft Office PowerPoint</Application>
  <PresentationFormat>寬螢幕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證明角度相等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1138</cp:revision>
  <dcterms:created xsi:type="dcterms:W3CDTF">2015-07-26T15:18:38Z</dcterms:created>
  <dcterms:modified xsi:type="dcterms:W3CDTF">2025-03-24T16:29:34Z</dcterms:modified>
</cp:coreProperties>
</file>