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6FF"/>
    <a:srgbClr val="FF00FF"/>
    <a:srgbClr val="6666FF"/>
    <a:srgbClr val="FF6000"/>
    <a:srgbClr val="FFFFCC"/>
    <a:srgbClr val="F5F5F5"/>
    <a:srgbClr val="FFCCFF"/>
    <a:srgbClr val="FFFF99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127" dt="2023-09-22T07:29:22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615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4T16:24:10.8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4527 3632 533 0,'0'0'0'16,"0"0"106"-16,0 0 84 0,0 0-68 16,0 0-54-16,0 0 4 0,0 0 1 15,0 0-33-15,-4 2-5 0,4-2 2 16,0 0-10-16,0 0-2 16,0 0-5-16,0 0-3 0,0 0-1 15,2 0-7-15,5 0 6 0,0 0 7 16,4 0 5-16,1 0 6 0,7 0 4 15,-1 0 6-15,3-6-7 0,1-1-7 16,-3 0-10-16,0 0-4 0,-3 1-7 16,0 1-6-16,0 4 4 15,-2-1-4-15,1 2 0 0,0 0-1 16,-2 3 4-16,-1 1 1 0,6 2-1 16,-6-1 1-16,2-2-3 0,1 4 3 15,-1-3-5-15,2 1 2 16,-4-3 0-16,0 0 2 0,3-2 0 15,-3 1-2-15,0-1 1 0,4 2-3 16,0-1 2-16,0-1 0 0,0-1-3 16,4 1 0-16,-5 0 6 0,5-3-8 15,-1 0 4-15,4-1 2 0,-7 1-3 16,2-2 3-16,-2 2-2 0,-2 0-4 16,-2 2 4-16,1 0 0 15,1 1-4-15,-2 0 2 0,4 0 1 16,-2 0-2-16,2 2 2 0,-2 1-1 15,1-2 0-15,-1 3 0 0,3-1 2 16,3 0-2-16,-1 0 0 0,1-2 4 16,-2-1-7-16,-1 0 6 0,-1 0-3 15,2 1 0-15,-4-1 0 16,2 0 4-16,0 2-7 0,-2-2 5 16,4 0-1-16,-1 1-2 0,5 1 0 15,-1-1 3-15,2-1-4 0,-2 0 4 16,2 0 0-16,0 0-4 0,2-4 4 15,0 1 1-15,-4-1-5 16,0 0 4-16,-3 2 0 0,-1 2-3 16,-1-3 0-16,2 3 2 0,-2 0-2 15,0 3-1-15,0 3 3 0,1 1-2 16,-1-2-1-16,0 1 2 0,0 0 2 16,0-1-1-16,4-4 1 0,-3 3-4 15,1-2 4-15,1-3 0 16,3 1-3-16,1-1 2 0,0-4 4 0,1-2-6 15,1-3 2-15,0 2 2 16,-2 0-4-16,0 1 1 0,-2 0 0 16,-1 5 0-16,-3 0 0 0,-3 1 2 15,4 1-4-15,-4 0 1 0,2 1 2 16,0 2-2-16,-2 2-2 0,-1-2 4 16,1 2-2-16,0-2 1 15,2 0 3-15,2 1-4 0,1-3 2 16,2 1 4-16,-1-4-7 15,4 2 4-15,-1 0 4 0,0-1-8 0,2 0 4 16,-7 1 0-16,1 0-4 0,-4 0 2 16,4 0 2-16,0 1-4 15,3 0 2-15,1-1 3 0,-2 0-6 16,2 0 5-16,0-1 2 0,2-5-6 16,-1-3 4-16,-2 1 3 0,-5 0-8 15,3 4 6-15,-10-1-1 0,1 3-4 16,-2 2 0-16,-6 0 2 0,6 2 0 15,-2 3-7-15,4 2 8 0,7-2 1 16,-1 3-2-16,6-5-37 16,2-3-223-16,0-14-353 0</inkml:trace>
  <inkml:trace contextRef="#ctx0" brushRef="#br0" timeOffset="958.21">7907 3692 479 0,'0'0'0'16,"0"0"173"-16,0 0 38 0,0 0-129 15,0 0 56-15,0 0-36 16,0 0-27-16,0 0-16 0,0 0-17 16,-9 3-2-16,9-3-2 15,0 0-7-15,0 0 2 0,0 0-1 0,0 0-2 16,0 0 4-16,0 0-6 0,0 1-7 16,0-1-4-16,2 0-8 0,5 3-3 15,5-2 19-15,6 2 0 16,1-1 6-16,6 0 6 0,2 0-13 15,1-1-5-15,2-1-3 0,2-1-11 16,3 1 5-16,6 0 0 0,3-3-10 16,6 2 0-16,-1 1 14 0,3 0-16 15,1-1 2-15,0 2 0 0,0 3 6 16,-2-1-5-16,0-1 3 16,-3 1-8-16,2-1 7 0,-1-2 3 15,6 2-9-15,-2-1 6 0,-3-2 7 16,1 1-9-1,-7-2 8-15,-3 1 0 0,1-1-6 0,-10-2 10 0,0 1-3 16,-11 0-12-16,0 2 4 0,-1-1 4 16,-1-1-7-16,-1-1 0 15,-4 3 2-15,-5-2-1 0,0 3 3 16,-7 0 1-16,-2 0-8 0,0 0 2 16,0 0-16-16,0 0-52 15,-9 0-82-15,-4-3-146 0,-2-11-920 0</inkml:trace>
  <inkml:trace contextRef="#ctx0" brushRef="#br0" timeOffset="4350.26">1587 5032 9 0,'0'0'0'16,"0"0"5"-16,0 0-3 0,0 0 1 16,0 0 3-16,0 0 21 0,0 0-1 15,0 0-9-15,-2 6-10 0,2-6-14 16,0 0-29-16,2 0-13 15</inkml:trace>
  <inkml:trace contextRef="#ctx0" brushRef="#br0" timeOffset="6737.6">5140 4912 175 0,'0'0'0'0,"0"0"54"0,0 0-22 16,0 0-8-16,0 0 2 0,0 0 10 16,0 0-16-16,0 0 5 0,-19-1 20 15,17 1-17-15,2-1 20 0,-2 1 17 16,2 0-14-16,0 0 2 0,0 0-106 15,0 0 106-15,0 0 140 0,0 0-138 16,0 0 17-16,0 0-1 16,0 0-29-16,0 0-18 0,0 0-3 15,0 0-11-15,0 0 0 0,0 0 2 16,0 1-1-16,0-1 4 0,0 0 7 16,0 0 7-16,0 0 6 0,0 0 2 15,0 0-7-15,0 0 1 16,0 0 2-16,0 0-8 0,0 0-2 15,0 0 3-15,0 0-8 0,0 0 3 16,0 0 3-16,0 0-3 0,0 0 5 16,0 0 5-16,0 0-4 0,0 0-1 15,0 0 2-15,0 0-6 0,0 0-1 16,0 0 4-16,0 0-11 16,0 0 1-16,0 0-4 0,0 0-7 15,0 0 4-15,0 0 0 16,0 0-10-16,0 0 4 0,0 0 7 0,4 0-11 15,-1 0 4-15,-1 0 8 0,4 0-10 16,-1 0 0-16,2 1 12 0,-2-1-12 16,6 2 0-16,-1 1 16 15,3-3-13-15,1 0 4 0,0 0 4 16,0 0-8-16,2 0 2 0,7 1 3 16,0-1-11-16,2 2 5 0,0-2 5 15,1 0-9-15,-1 1 3 0,0 0 4 16,1 0-8-16,1-1 4 0,-6 0 5 15,0 0-10-15,1 1 4 16,-5-1 0-16,-1 1 1 0,-3-1-2 16,-1 0 2-16,-3 0-2 0,1 0 0 15,-1 3 2-15,-2-3-1 0,-1 0 0 16,-3 0 0-16,-1 0 1 0,0 0 0 16,-2 0 3-16,0 0-5 0,0 0 2 15,0 0 1-15,0 0-28 16,0 0-35-16,3-3-72 0,4-4-128 15,6-7 4-15,-1-5-429 0</inkml:trace>
  <inkml:trace contextRef="#ctx0" brushRef="#br0" timeOffset="7664.71">6483 4997 310 0,'0'0'0'0,"0"0"212"0,0 0-333 16,0 0 242-16,0 0 197 0,0 0-227 15,0 0 34-15,0 0 6 0,0 0-28 16,-5 0-18-16,3 0-5 0,2 0-6 15,-2 0-17-15,2 0-16 16,0 0-9-16,0 0-2 0,0 1-5 16,0-1 0-16,0 0 2 0,0 0-7 15,0 0 0-15,0 0 0 0,0 0-9 16,0 0 4-16,0 0-6 0,0 0-4 16,0 0 1-16,2 0 2 0,0 0-9 15,-2 0 2-15,0 0 4 16,0 0-8-16,0 0 3 0,5 0-1 15,-1 0 0-15,3 0 1 0,1 0 9 16,5 0-7-16,5 1 2 0,-1 0 1 16,4 1-8-16,8-1 5 0,-3-2 7 15,8 1-9-15,5 0 0 0,0 0 12 16,0-3-13-16,1 1 2 16,1-1 5-16,1-2-9 0,1 3 6 15,1-1 2 1,-1 0-10-16,1 1 8 0,-2-1-1 0,4 2-4 0,2 0 4 15,0 1 0-15,1-3-4 0,3 3 2 16,-5-3 2-16,-1-1-4 0,-5 3 3 16,-6-3-1-16,-3 2 0 15,-3 0 0-15,-3 0 3 0,-1 2-6 16,0-3 2-16,-2 0 3 16,1 1-4-16,-4 0 4 0,-4 1 1 0,-2 1-6 15,-3-1 4-15,-3 0-2 0,-4 1-2 16,-2 0 4-16,-2 0 2 0,1 0-5 15,-1 0 4-15,0 0 4 0,-1 0-10 16,1 0 3-16,0 0-11 16,0 0-18-16,-2 0-13 0,0 0-47 15,0 0-125 1,-3 0-36-16,0 0-177 0</inkml:trace>
  <inkml:trace contextRef="#ctx0" brushRef="#br0" timeOffset="8906.04">5526 5521 38 0,'0'0'0'16,"0"0"12"-16,0 0-17 0</inkml:trace>
  <inkml:trace contextRef="#ctx0" brushRef="#br0" timeOffset="9329.94">5645 5388 333 0,'0'0'0'16,"0"0"282"-16,0 0-122 0,0 0-28 15,0 0 10-15,0 0-42 16,0 0-33-16,0 0 1 0,0 0-32 15,-22 30-19-15,8-9-7 0,-2 4 6 16,0-1 5-16,2-1 1 0,-4 1-1 16,1-3 0-16,1 0 8 0,-4 2-7 15,6-3 3-15,0-2 4 16,0-6-8-16,3 1-8 0,3-3-7 0,-1-2-3 16,3-5 0-16,5-2-3 15,1-1 0-15,0 0 0 0,0 0-15 16,1 0-1-16,8 3-1 0,0-1 27 15,7 1-9-15,5-1 2 0,4-1 12 16,3 0 1-16,-1 0-9 0,5 0-4 16,-2-1 4-16,-4 1-3 0,-3-1-6 15,-2 3 3-15,-3-1 2 16,-2 0-6-16,-4-2-14 0,-3 0-14 16,-2 0-28-16,0 0-2 0,-1 0-13 15,-3-3-32-15,-1-1-2 0,-2-3-54 16,0-5-139-16,-3-1-68 0</inkml:trace>
  <inkml:trace contextRef="#ctx0" brushRef="#br0" timeOffset="9581.74">5662 5464 745 0,'0'0'0'0,"0"0"105"0,0 0-63 15,0 0 8-15,-7 84 32 0,7-54-10 16,0 4-24-16,4-1-12 0,-1-1 9 16,3 0-29-16,-3-5 3 0,1-2 2 15,-4-7-8-15,3-6-7 0,1 0-6 16,-3-5 0-16,1-1 3 16,0-2-2-16,2-1-2 0,-1-3-86 15,2 0-55-15,2 0-18 0,4-7-28 16,-2-5-131-16</inkml:trace>
  <inkml:trace contextRef="#ctx0" brushRef="#br0" timeOffset="9817.2">6129 5545 908 0,'0'0'0'0,"0"0"241"0,0 0-160 15,0 0-25-15,0 0-19 16,0 0-17-16,0 0-9 0,0 0-8 16,-40 73 5-16,29-52-3 0,2 0-5 15,-2-2 0-15,3 0 4 0,1-4-6 16,-1-1-78-16,5-5 22 0,-2-1-39 16,1-2-28-16,1-6-58 0,-1 0-45 15,2-3-70-15</inkml:trace>
  <inkml:trace contextRef="#ctx0" brushRef="#br0" timeOffset="10005.85">6004 5566 798 0,'0'0'0'0,"0"0"144"16,0 0-23-16,0 0-27 0,0 0-22 15,31 72-2-15,-18-54-16 16,1 0-28-16,0 1-14 0,-1-1-9 0,2 2 2 15,0-1-10-15,-3-3-103 0,0 0 2 16,-1 1-92-16,-6-6-137 16,1 0-229-16</inkml:trace>
  <inkml:trace contextRef="#ctx0" brushRef="#br0" timeOffset="10633.83">6435 5916 599 0,'0'0'0'15,"0"0"226"-15,0 0-68 0,0 0-54 16,0 0-5-16,0 0-9 16,0 0-24-16,0 0-12 0,0 0 1 15,-7 5-14-15,7-6-6 0,0 1-2 16,0 0-6-16,0-2-4 0,0 2-4 16,0 0-5-16,4 0-5 0,-1 0-2 15,6-2 9-15,0 1-2 0,2-1-9 16,1 0 0-16,4 0 1 15,-2 0-1 1,4-1-2-16,-1-1-1 0,3 1 1 0,3-1 3 0,-2-1-3 16,2 3-4-16,0-3 2 0,4 3 4 15,1 1-4-15,0-1 3 0,-3 1-1 16,3-1-5-16,1 2 4 0,1-1 0 16,-2 1-5-16,4 0 6 0,-2 0-2 15,2 0-2 1,-2 0 2-16,-2 0 4 0,-3 0-6 0,1-2 1 15,1 0 1-15,-2-3-2 0,1 3 2 16,1-2 2-16,-4-1-5 0,1 3 4 16,-2-2 0-16,-1 3-3 0,-2 0 2 15,1 1-1-15,-2 0-4 16,-3 0 7-16,0 0-3 0,-5 2 0 16,1 1-3-16,-2-2 6 0,-4-1-6 15,0 0 6-15,-3 0 1 0,0 0-7 16,0 2 6-16,-2-2 1 0,0 0-8 15,0 0-26-15,0-3-37 0,-4-5-84 16,1-2-114-16,-1-3-205 16</inkml:trace>
  <inkml:trace contextRef="#ctx0" brushRef="#br0" timeOffset="17762.79">3517 4144 372 0,'0'0'0'0,"0"0"204"16,0 0-97-16,0 0-27 0,0 0-6 15,0 0 11-15,0 0-9 16,0-2-11-16,0 2 3 0,0-1-13 16,-2-3-12-16,2 4 1 0,0 0-6 15,0 0-13-15,0 0-7 0,0 0 1 16,0 0-8-16,0-2-1 0,0 1 8 16,0-2-4-16,0 1 3 0,2-1-4 15,-1 0-8-15,1-2-3 16,3 1 3-16,1 1-4 0,-1-3-2 15,4-1 2-15,0 2-1 0,0 2 0 16,-1 0-2-16,-2 1 2 0,4 2-14 16,-4 0 14-16,-1 0 0 0,4 2-24 15,-6 3 19-15,-1-1-2 0,0 2-8 16,0 4 27-16,-2-3-6 16,0 5-10-16,0-1 8 0,-4 0-8 15,-3 3 8-15,-4-1 4 0,4-1-6 16,-3-2-1-16,4-1 5 0,-2-4-6 15,0 3 0-15,1 0 0 0,-1-3 6 16,4 0-6-16,0-2 0 0,-1-2 6 16,2-1-5-16,3 3 4 15,-4-3-4-15,4 3 0 0,0-3 4 16,0 0-3-16,0 0 0 0,0 0 7 16,0 0-5-16,0 0 1 0,0 0 3 15,0 0-3-15,0 0-2 0,0 0 7 16,0 0-2-16,0 0 3 0,0 0 5 15,0 0-2-15,0 1 1 16,0 1 6-16,0-2-4 0,0 0 1 16,0 0 0-16,0 0-4 0,0 0-3 15,0 0 4-15,0 0-5 0,0 0-1 16,-2 0 2-16,2 0-4 0,0-2-1 16,0 2 4-16,0 0-4 0,0 0-3 15,0-1 1-15,2 1-7 16,2 0-11-16,-1 0 3 0,6 0-5 15,2 0 25-15,8 0-1 0,1 0-4 16,3-2-3-16,0 1-2 0,-2 0-222 16,-4-1-8-16,-6 2-266 0</inkml:trace>
  <inkml:trace contextRef="#ctx0" brushRef="#br0" timeOffset="19678.28">1068 5549 594 0,'0'0'0'0,"0"0"319"15,0 0-200-15,0 0-22 0,0 0-2 16,0 0-41-16,0 0-14 0,0 0-7 16,0 0-20-16,-5 0-11 0,14 0 12 31,3 5 11-31,1-5 6 0,4 1-3 0,5 0-4 0,-5-1-7 15,5 0-3-15,-5 0-6 0,-1-1-5 16,-5 1-2-16,1 0 0 0,1 0-2 16,-8 3-68-16,0 0 1 0,2 0-47 15,-5 3-58-15,0 0-67 0,-2 2-15 16,-7-2-321 0</inkml:trace>
  <inkml:trace contextRef="#ctx0" brushRef="#br0" timeOffset="19883.14">1127 5700 889 0,'0'0'0'0,"0"0"270"15,0 0-204-15,0 0-31 0,0 0 4 16,0 0-10-16,0 0 4 0,0 0 9 16,0 0-11-16,67 9-17 0,-55-8-8 15,6-1-2-15,-7 0-3 0,-1 0-2 16,6 0-70-16,-5 1-33 15,1-1-56-15,4-1-61 0,-7 1-82 16,5-1-192 0</inkml:trace>
  <inkml:trace contextRef="#ctx0" brushRef="#br0" timeOffset="20149.79">1654 5499 866 0,'0'0'0'0,"0"0"265"0,0 0-166 15,0 0-57-15,0 0 2 16,0 0-6-16,0 0-23 0,0 0-5 16,-62 71-2-16,60-48-3 0,2 0 4 31,0 2 4-31,2-4-10 0,2 1-1 0,3 1 1 0,3-3-2 0,-3-4 3 15,6-2-4-15,-1 0 0 0,0-4-44 16,3 0 5-16,-7-2-26 16,3-5-25-16,-4-2-17 0,2-1-60 15,0-7-55-15,1-5-80 0</inkml:trace>
  <inkml:trace contextRef="#ctx0" brushRef="#br0" timeOffset="20400.97">1831 5538 795 0,'0'0'0'15,"0"0"173"1,0 0-121-16,0 0 20 0,-9 79-2 16,9-51-24-16,0 2 4 15,2 8-8-15,1-1 1 0,1 2-3 16,-2-1-15-16,6-3-16 0,-4-4-3 15,-1-6-2-15,-3-3-3 0,2-7 3 16,-2-2-4-16,0-5 0 0,0-3-33 16,2-4-15-16,-2-1-31 0,0-3-20 15,0-6-27-15,0-7-73 16,0-7-32-16,-4-3 42 0</inkml:trace>
  <inkml:trace contextRef="#ctx0" brushRef="#br0" timeOffset="20636.24">1834 5649 695 0,'0'0'0'0,"0"0"225"16,0 0-111-16,0 0-32 0,39-63-18 16,-25 50-13-16,6 5-28 15,-4 1-7-15,1 4-2 0,-2 3-11 16,2 1-6-16,-1 9 1 0,0 1 1 16,-5 7-11-16,-6-1 13 0,-1 2 8 15,-4 3 4-15,-2 0-7 0,-11 3 11 16,3 1-1-16,-6 2-2 15,-4-4-7-15,1-2 0 0,-2-2 2 16,3-9-5-16,0-3-8 0,4-6-31 16,5-2-25-16,2-3-44 0,4-8-144 15,3-2-2-15,0-3-268 0</inkml:trace>
  <inkml:trace contextRef="#ctx0" brushRef="#br0" timeOffset="20887.75">2123 5686 1044 0,'0'0'0'0,"0"0"204"0,0 0-153 16,0 0-14-16,0 0 4 0,0 0-19 15,0 0-9-15,76-1-2 0,-57 2-5 16,2 1-4-16,-1 0 3 0,-2-2-10 15,-4 1-40-15,-7 3-29 16,2-2-11-16,-6-2-37 0,-1 3-102 16,-2-3-19-16,0 0-61 0</inkml:trace>
  <inkml:trace contextRef="#ctx0" brushRef="#br0" timeOffset="21092.07">2201 5577 939 0,'0'0'0'16,"0"0"142"-16,0 0-63 0,0 0 8 16,1 77 7-16,1-46-19 0,3 1-21 15,-1-2-13-15,1-2-20 16,-1-4-15-16,3-3 3 0,-2-6-7 16,-1-3-3-16,1-5-26 0,2-1-37 15,0-5-49-15,-2-1-91 0,6-7-70 16,-2-5-127-16</inkml:trace>
  <inkml:trace contextRef="#ctx0" brushRef="#br0" timeOffset="21328.22">2522 5555 886 0,'0'0'0'0,"0"0"213"15,0 0-128-15,0 0-14 16,-3 72 18-16,3-47-39 0,3 0-8 16,3-2-1-16,-6 3-22 0,3-3-14 15,1-2-1-15,1-3-1 0,-3-4-5 16,0-1 3-16,-2-5-2 0,1-2-54 16,-1-1-23-16,2-5-48 0,2 0-69 15,3-9-115-15,-2-6-7 16</inkml:trace>
  <inkml:trace contextRef="#ctx0" brushRef="#br0" timeOffset="21563.6">2736 5470 670 0,'0'0'0'0,"0"0"322"16,0 0-203-16,0 0-28 0,57 68 27 15,-50-49-44-15,4-1-13 0,-6 2-5 16,-1 3-24-16,-4 3-13 16,0 4 6-16,-4-1-1 0,-7 0-13 15,3-4 0-15,-5-1-7 0,4-5-8 16,-1-3-104-16,4-4-9 0,1-5-43 16,3-3-154-16,2-4-110 0</inkml:trace>
  <inkml:trace contextRef="#ctx0" brushRef="#br0" timeOffset="21860.57">3046 5473 713 0,'0'0'0'0,"0"0"285"16,0 0-181-16,0 0-23 0,0 0 4 15,0 0-25 1,-60 56-16-16,48-36 3 0,10 6-3 0,-2 3-4 16,2-1 14-16,2 3-22 0,6-2-8 15,4-3-7-15,1 0-14 0,5-5-5 16,0-5-18-16,5-2-53 0,-3-7-17 15,1-4-63-15,1-3-59 16,-10-8-152-16</inkml:trace>
  <inkml:trace contextRef="#ctx0" brushRef="#br0" timeOffset="22161.4">3288 5482 810 0,'0'0'0'0,"0"0"236"15,0 0-145-15,0 0-10 0,-5 64 24 16,3-36-37-16,2 1-8 16,0 6 17-16,0 1-13 0,0-2-28 15,0 0-11-15,2-3-20 16,0-1-5-16,0-5 0 0,3-3 6 0,-3-5-6 15,-2-6-30-15,1-1-12 0,-1-7-19 16,2-1-33-16,0-1-6 16,-2-1-4-16,0-3-25 0,0-7-10 15,0-3-84-15,-2-6-94 0</inkml:trace>
  <inkml:trace contextRef="#ctx0" brushRef="#br0" timeOffset="22380.28">3292 5530 618 0,'0'0'0'0,"0"0"250"16,0 0-142-16,0 0-34 0,0 0 13 16,64-15-24-16,-50 15-14 0,-2 0-9 15,4 5-25 1,0 6-8-16,-5-1 8 0,3 5-7 0,-2-1 1 0,-5 0 6 16,-5 2-6-16,-2 0 17 15,0 0 6-15,-5 4-5 0,-9-2-3 16,-4 1-4-16,4 0-13 0,-4-5-8 15,0-1-18-15,4-1-28 0,0-4-20 16,9-2-79-16,-1-2-64 16,3-4-92-16,-1-3-351 0</inkml:trace>
  <inkml:trace contextRef="#ctx0" brushRef="#br0" timeOffset="22693.5">3688 5613 1020 0,'0'0'0'0,"0"0"343"0,0 0-246 15,0 0 0-15,0 0-11 0,0 0-30 16,0 0-11-16,0 0-10 0,0 0 4 16,41 0-8-16,-22 3-20 0,3-1-8 15,2 0 6-15,-1-2-10 0,-3 0-38 16,-3 0-45-16,-2 3-48 16,-1-1-35-16,-4-2-83 0,-4 0-155 15</inkml:trace>
  <inkml:trace contextRef="#ctx0" brushRef="#br0" timeOffset="22959.84">4116 5445 973 0,'0'0'0'0,"0"0"278"0,0 0-154 16,0 0-19-16,0 0-51 16,0 0-15-16,0 0-13 0,0 0-17 0,0 0 13 15,11 58 17-15,-9-33-22 0,1 1-11 16,-1-1 2-16,1 1-6 16,-1-4-4-16,4-3-55 0,-1-2-18 15,0-3-16-15,2-3-64 0,-1-3-40 16,-3-6-139-16</inkml:trace>
  <inkml:trace contextRef="#ctx0" brushRef="#br0" timeOffset="23352.86">4458 5335 799 0,'0'0'0'15,"0"0"307"-15,0 0-197 16,0 0-46-16,0 0 10 0,0 0-28 15,0 0-19-15,0 0-9 0,0 0-12 16,16 14 17-16,-8-5 26 0,5 3-8 16,-4 5-4-16,1 1 2 0,-1 8-5 31,0 3 3-31,-4 2 8 0,-1 2-6 0,-4 4-17 0,-2 1-5 16,-10 1 3-16,-3-3-12 0,-4-3 1 15,-9-4-6-15,3-3-6 0,-2-4-61 16,1-6-69-16,1-7-169 0,4-9-400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4T16:28:14.8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4795 5615 550 0,'0'0'0'0,"0"0"297"16,0 0-178-16,0 0-11 0,0 0-24 16,0 0-17-16,0 0-6 0,0 0-16 15,0 0-14 1,0-3-2-16,2 0-3 16,5 2-4-16,2-3 7 0,0 0-2 15,2 2-7-15,1-4-4 16,-1 5 2-16,6-2-8 0,-1 1-5 15,4 1 4-15,-1 0-6 0,2 1 1 16,1-2 5-16,-5 2-6 0,5-1-2 16,-7 1 1-16,0 0-2 0,-7 0 0 15,1 1 0-15,-3-1 0 0,-3 2-2 16,2-1 2-16,-3 0 0 0,0 1-50 16,-2-2 4-16,0 1-7 15,0-1-24-15,0 1-21 0,-2 3-30 16,-5 2-28-16,0 5 19 0,-7-2-141 15,2-1-175-15</inkml:trace>
  <inkml:trace contextRef="#ctx0" brushRef="#br0" timeOffset="643.93">4852 5729 573 0,'0'0'0'0,"0"0"272"0,0 0-142 15,0 0-50-15,0 0-1 16,0 0-14-16,0 0-18 0,0 0-5 16,-3 2 2-16,3-2-4 0,0 0 0 15,0 0-2-15,0 0-10 0,0 0-6 16,0 0-1-16,0 0-6 0,0 0-1 16,0 0 4-16,0 0-5 15,-2 0-5-15,2 0 5 0,0 0-4 16,0 0-1-16,0 1 5 0,0-1-6 15,0 0-2-15,0 0 4 0,0 0-5 16,0 0-2-16,0 0 1 0,0 0-2 16,0 0-2-16,0 0 2 0,0 0 3 15,0 0-5-15,0 0 2 16,0 0 3-16,0 0-5 0,0 0 2 16,0 0 5-16,0 0-6 0,0 0 0 15,0 0 11-15,0 0-10 0,0 0 8 16,0 0-5-16,0 0-1 0,0 0 5 15,0 0-7-15,0 0-2 16,0 0-2-16,2 0-10 0,3 3-9 16,2 0 27-16,5 2-8 0,2-3 2 15,6 0 2-15,1 1 9 0,6-3-6 16,1 0 3-16,-3 0-3 0,1 0 0 16,-3 0 1-16,-7-1-8 0,-2 1-2 15,-1 0 8-15,-3 1-6 0,-1 1 2 16,-4-1 2-16,3 1 1 15,-5-2-3-15,-1 1 2 0,0 2 5 16,-2-3-2-16,0 1 9 0,0-1 6 16,0 0 10-16,0 0 2 0,0 0-2 15,0 0 1-15,0 0-5 0,0 0-12 16,0 0-2-16,0 0-3 16,0 0-5-16,0 0-1 0,0 0 1 15,0 0-2-15,0 0-2 0,0 0-12 16,0 0-13-16,0 0-19 0,0 0-11 15,0 0-37-15,0 0-71 0,0 0 11 16,0 0-39-16,1 0-149 0,-1 0 26 16</inkml:trace>
  <inkml:trace contextRef="#ctx0" brushRef="#br0" timeOffset="5194.96">2570 6260 19 0,'0'0'0'16,"0"0"56"-16,0 0-31 0,0 0-11 15,0 0-8-15,0 0-1 0,0 0 1 16,0 0-1-16,0 0 3 0,6-1 2 15,-5 1 6-15,-1 0 4 0,0 0-2 16,0 0-9-16,0-2-4 16,0 2 1-16,0 0-6 0,2 0 0 15,-2 0 7-15,0-1-4 0,0 1 7 16,0 0 4-16,0 0-2 0,0 0-1 16,0-2-5-16,0 2-4 0,0 0 0 15,0 0 0-15,0 0-3 0,2 0 1 16,-2 0 0-16,0 0 0 0,0 0-4 15,0 0-1-15,2 0-6 16,-2 0-5-16,0 0 2 0,0 0 1 16,0 0-9-16,1 0-4 15,-1 0-5-15,0 0 10 0,0 0 11 0,0 0 4 16,0 0 6-16,0 0 0 0,0 0 6 16,0 2-2-16,0-1-2 0,0-1-4 15,0 0 1-15,0 2 2 16,0-2 0-16,0 1-1 0,0 1 0 15,0-2 0-15,-1 3 1 0,1-2 1 16,-2 0-2-16,2-1 0 0,0 0 0 16,0 0 0-16,0 0-2 0,0 0 2 15,0 0 2-15,0 0-2 0,0 1 0 16,0-1 0-16,0 2-5 16,0-2 4-16,0 1-22 0,0 0 3 15,0 0 12-15,0 0 1 0,0 0 5 16,0 1 2-1,0-2 0-15,0 2 0 0,0-2 0 0,0 1 0 0,0-1 0 16,0 3 0-16,0-2 0 0,0 0 0 16,0 2 0-16,0-3 0 15,0 1 0-15,0 0 0 0,0-1 0 16,0 1 0-16,0-1 0 0,0 1-55 16</inkml:trace>
  <inkml:trace contextRef="#ctx0" brushRef="#br0" timeOffset="11135.61">8229 2078 585 0,'0'0'0'15,"0"0"280"-15,0 0-145 0,0 0-32 16,0 0-21-16,0 0 9 16,0 0-27-16,0 0-13 0,-2 0-9 15,2 0-16-15,4 0-22 0,3 0-8 16,9 0 8-16,5-1 42 0,9 1 3 16,-2 0-10-16,4-2-21 0,-4 0-11 15,1-1 0-15,-3 0 0 16,-5 0-14-16,-6 1-37 0,-1 0-30 15,-9 2-64-15,-1 0-19 0,-4 0-82 16,-4 0-133-16</inkml:trace>
  <inkml:trace contextRef="#ctx0" brushRef="#br0" timeOffset="11355.59">8381 1963 979 0,'0'0'0'0,"0"0"239"0,0 0-163 16,0 0-41-16,0 0-21 0,0 0 16 16,0 0-15-16,-11 71-8 15,6-48 3-15,2 2-9 0,-6 3 0 16,2-4 8-16,-2-1-18 0,0-3-35 16,4-3 0-16,-6-1-39 0,4-4-22 15,-2-3 1-15,0-3-50 0,4-5-69 16,0-1-12-16</inkml:trace>
  <inkml:trace contextRef="#ctx0" brushRef="#br0" timeOffset="11528.67">8344 2115 630 0,'0'0'0'0,"0"0"339"0,0 0-236 16,0 0-23-16,58 2-25 0,-42 4-16 15,-5 2-20-15,3-2-10 16,0 2-5-16,-5-2-8 0,0 0-62 15,-6 1-29-15,-3 0-66 0,0 2 11 16,-10-2 5-16,-3 2-105 16</inkml:trace>
  <inkml:trace contextRef="#ctx0" brushRef="#br0" timeOffset="11763.38">8096 2275 728 0,'0'0'0'0,"0"0"284"0,0 0-189 0,0 0-48 16,0 0-39-16,0 0 54 16,73 9 63-16,-36-9-48 0,5 0-45 15,8-2-2-15,3-5 5 0,0 3-10 16,2 0-16-16,-9 2 6 0,-5 2-14 16,-10 1-1-16,-8 5 0 0,-5-1-24 15,-6 2-15 1,-6 0-1-16,-3-3-35 0,1 3-42 0,-4-2-13 15,0 0-37-15,-5-2-143 0,-8 0-198 16</inkml:trace>
  <inkml:trace contextRef="#ctx0" brushRef="#br0" timeOffset="12061.6">8298 2367 795 0,'0'0'0'16,"0"0"230"-16,0 0-146 0,0 0-40 15,0 0-12-15,-27 64 0 0,31-49-2 16,3 1-14-16,0 3-15 0,2-2 4 16,0-2 8-16,1-5-10 15,1-2-1 1,1-5 9-16,-5 0-10 16,-1-3 3-16,1 0 8 0,-2-3-11 15,0-3 4-15,-1-1 20 0,-1-1-3 16,-3-2-13-16,0 0 6 0,-5-3-11 15,2 0-3-15,-3-1-1 0,3 3 0 0,-1 4-20 0,2 2 1 32,1 0-3-32,1 1-13 0,0 2-20 15,0 1-25-15,1-1-113 0,8-4-7 16,2 2 4-16,1-2-41 0</inkml:trace>
  <inkml:trace contextRef="#ctx0" brushRef="#br0" timeOffset="12281.61">8515 2328 691 0,'0'0'0'0,"0"0"183"0,0 0-25 15,0 0-72-15,0 74-25 0,0-48 8 16,2 2-2-16,0 1-26 0,0 2 2 16,0-4-10-16,1-2-3 15,-1-2-17-15,0-5-4 0,-2 0-6 16,0-2 1-16,-6-3 9 0,-4-1-1 15,-6 0 3-15,-2-4 0 0,-3 0-10 16,0-4-10-16,-8-4-83 0,3 0-14 16,-1-4-99-16,2-5-111 0,4 3-156 15</inkml:trace>
  <inkml:trace contextRef="#ctx0" brushRef="#br0" timeOffset="19376.75">3826 5976 23 0,'0'0'0'0,"0"0"39"16,0 0-20-16,0 0-12 0,0 0 5 15,0 0 0-15,0 0-1 0,0 0 7 16,-7 2 4-16,7-2-4 0,0 1 3 16,0-1-3-16,0 2-2 0,-2-2 3 15,2 0 4-15,-3 0-5 0,3 0-4 16,0 0-7-16,-4 0-2 16,4 0-2-16,0 0-2 0,0 0 0 15,0 0 0-15,0 0-1 0,0 0 0 16,0 0-1-16,0 0 1 0,0 0-23 15,0 1-2-15,0 0-16 0,0-1-3 16,0 0-33-16</inkml:trace>
  <inkml:trace contextRef="#ctx0" brushRef="#br0" timeOffset="20287.97">2222 6271 847 0,'0'0'0'0,"0"0"214"16,0 0-124-16,0 0-24 0,0 0-13 15,0 0-1-15,0 0-18 0,-30 58-12 16,19-37-4-16,2 0-8 16,-3 1-7-16,-1 0 0 0,5-3 3 15,-5-3-6-15,8 2 0 0,-2-8-31 16,5 0-14-16,-3-5-19 0,5-1-11 16,0-2-62-16,0-2 2 0,0 0 22 15,0 0 26-15,9-4 34 0,-4-3 22 16,0-3-22-16,4 0 28 0,-4 3 27 15,-1 0 10-15,7 2 23 16,-6 1 22-16,-3 1 16 0,1 2-5 16,2 1-7-16,1 0 2 0,-3 11-16 15,1 5 19-15,5 5 8 0,-6 5-36 16,1 1 6-16,-1 2-2 0,1-4-9 16,-1 1-8-16,1-3-5 15,-2-2-4-15,-1-1-2 0,1-3-8 16,-2-5-1-16,0-1 0 0,2-7-4 15,0-1-2-15,-2-3-33 0,0 0-39 16,0-2 1-16,7-11-27 0,-4 1-38 16,3-9-47-16,-5-1-37 0,1-3-164 15</inkml:trace>
  <inkml:trace contextRef="#ctx0" brushRef="#br0" timeOffset="20507.45">2333 6315 790 0,'0'0'0'0,"0"0"189"16,0 0-141-16,0 0 36 16,0 0-6-16,13 63-12 0,-12-42-19 15,-1 1-11-15,0-3-12 0,2-1-4 16,-2-4-9-16,2 2-9 16,-2-7 4-16,0 0-2 0,0-4-5 0,0-5-17 15,0 0-27-15,0 0-43 16,2 0 7-16,-1-5-17 0,1-5-72 15,0-3-19-15,0-5-4 0,-2-1-115 16</inkml:trace>
  <inkml:trace contextRef="#ctx0" brushRef="#br0" timeOffset="20724.96">2383 6253 680 0,'0'0'0'0,"0"0"272"15,0 0-162-15,0 0-33 0,0 0-17 16,0 0-16-16,70 1-17 0,-54 2-15 15,2 2-4-15,0 0-1 0,-2 1-2 16,1-1-1 0,-4 2-1-16,1-1 3 0,-3 2-10 0,-6 4-5 0,0 2 1 15,0 2-2-15,1 2 2 16,-6 1 16-16,0-1 11 0,-6 0-23 16,1-4-41-16,0-2-28 0,-4-2-26 15,-2 0-59-15,-1-7-68 16,-2-1-48-16</inkml:trace>
  <inkml:trace contextRef="#ctx0" brushRef="#br0" timeOffset="20868.5">2393 6386 814 0,'0'0'0'16,"0"0"279"-16,0 0-197 0,0 0-40 16,0 0-22-16,0 0 2 0,0 0-13 15,0 0-10-15,76-24-10 16,-56 22-75-16,-2 2-42 0,-4 0-127 15,-7 7-171-15</inkml:trace>
  <inkml:trace contextRef="#ctx0" brushRef="#br0" timeOffset="21025.62">2409 6498 991 0,'0'0'0'15,"0"0"209"-15,0 0-193 0,0 0-13 16,0 0 35-16,0 0-30 0,0 0 3 15,60-27-6-15,-42 24-10 0,-2 3-119 16,-7 0-68-16,0 7-168 16,-8 1-146-16</inkml:trace>
  <inkml:trace contextRef="#ctx0" brushRef="#br0" timeOffset="21402.66">2305 6606 882 0,'0'0'0'16,"0"0"113"-16,0 0-55 0,0 0-24 0,0 0-6 0,12 62-1 15,1-48-18-15,-6-3-8 0,0-1-2 16,-2-2-59-16,-1-1 17 0,-4 1-21 16,0-3-12-16,1-1 1 0,-1-4-8 15,0 0 36-15,0-6-6 16,2-2-8-16,5-4 66 15,2 0 20-15,3-3-10 0,-1-1-7 0,5-1 18 16,3-1-36-16,3-1 20 0,1 3 103 16,7 4-2-16,-5 1-46 0,5 5-32 15,-6 2 3-15,-1 4-29 16,0 0 2-16,2 5 3 0,-4 8-2 16,-1-1 17-16,-4 1-2 0,-7 3-4 15,-4-3-6-15,0-2-13 0,-5 1-4 16,0-4 4-16,-7-1 42 0,0 1-41 15,-5-1-6-15,1-5-143 0,-3 1-61 16,-2-5-4-16,-2-8-36 16</inkml:trace>
  <inkml:trace contextRef="#ctx0" brushRef="#br0" timeOffset="21763.65">2482 6409 822 0,'0'0'0'0,"0"0"203"16,0 0-122-16,-18 70-11 0,18-43-17 16,0 0-19-16,0 0 15 15,0 1-9-15,2-3-17 0,1-2-4 0,3-6-12 16,1-3 1-16,0-4-5 16,0-4 1-16,2-3-4 0,-2-1 0 15,2-2-10-15,-2-3-6 0,-2-1-21 16,2-7 0-16,0-1-7 0,-3 0-1 15,5-4-11-15,-4 1-42 0,-2 2 12 32,6 1 33-32,-7 5 30 0,2 2 3 0,-3 5 26 0,-1-1-1 15,0 1 35-15,0 0 4 0,2 4 16 16,-2 8 1-16,0 4 14 0,4 3-17 16,-3 6-7-16,7 0 8 0,-5 0-17 15,1-2-10-15,4-1-16 0,0-4-7 16,-3-2-7-1,4-3-4-15,-6-5-62 0,2-2-56 0,-5-2-67 16,2-4-158-16</inkml:trace>
  <inkml:trace contextRef="#ctx0" brushRef="#br0" timeOffset="24401.14">1709 7721 884 0,'0'0'0'0,"0"0"144"16,0 0-92-16,0 0-10 16,0 0 11-16,-20 63 0 0,15-43-20 15,-4 4-2-15,-5 2 3 0,2 3-1 16,-11 3-2-16,-2 2 0 0,-2 2-15 16,-8-1-5-16,3-8 1 0,2 1-11 15,2-5 0 1,3 0 6-16,6-5-14 0,3-6-14 0,5-4-16 15,-1-2-31-15,-1-6 3 0,8 0-6 16,5-8-74-16,0-7-50 0,11-2-69 16,-1-4-41-16</inkml:trace>
  <inkml:trace contextRef="#ctx0" brushRef="#br0" timeOffset="24558.69">1730 7828 740 0,'0'0'0'0,"0"0"222"15,0 0-162-15,62 28-35 0,-48-15-11 16,-5-2 8-16,5 1-18 0,-7 0-5 16,0-2-77-16,-3 1-37 0,-4-1-46 31,0 0-19-31,-6-1-112 0</inkml:trace>
  <inkml:trace contextRef="#ctx0" brushRef="#br0" timeOffset="24730.92">1652 8020 849 0,'0'0'0'16,"0"0"295"-16,0 0-227 0,0 0-45 0,0 0 27 15,0 0-3-15,0 0-27 0,67 13-6 16,-49-12-12-16,2 1-4 0,-6 2-91 16,-5 3-28-16,-2 3-31 0,-7 3-31 15,0-1-68-15,-9 2-77 16</inkml:trace>
  <inkml:trace contextRef="#ctx0" brushRef="#br0" timeOffset="25092.17">1656 8192 634 0,'0'0'0'15,"0"0"230"-15,0 0-168 0,0 0-48 16,0 0 43-16,0 0 13 16,0 0-25-16,0 0-8 0,69 3-12 15,-57-1-10 1,0 2-4-16,-4-1-11 0,0 4 0 0,-8-3 0 0,0 2 0 15,0 2 2-15,0-1 20 0,-7 3-13 16,-2 1-2-16,-1-1 5 0,-1-2-11 16,-1 1 4-16,3-5 9 15,-2 0-5-15,4 0 0 0,2-1 2 16,5-2-4-16,0 0 0 16,0-1 6-16,0 0-10 0,0 0-4 0,0 0 2 15,0 1-2-15,7 1 5 0,0 1 21 16,6-1-14-16,1 3 5 15,0-2 4-15,2 0-3 0,1-3 4 16,-4 0 1-16,-4 1-6 0,0-1 5 16,-4 0 2-16,-5 0-12 0,0 0-3 15,0 0 4 1,0 0-11-16,0 0 7 0,0 0 6 0,0 0-28 16,0 0-48-16,2 0-33 0,-1 0-127 15,-1-4-182-15</inkml:trace>
  <inkml:trace contextRef="#ctx0" brushRef="#br0" timeOffset="25735.92">2427 7965 718 0,'0'0'0'0,"0"0"389"0,0 0-253 15,0 0-48-15,0 0-24 0,0 0-35 16,0 0-27-16,0 0-4 0,0 0-39 15,-2 50 56-15,4-20 18 16,0 2-19-16,-1 3 13 0,1-4-3 16,-2 0-15-16,2-3 3 0,0-3-9 15,-2-1-2-15,0-4 8 0,2-6-9 16,-2-4 0-16,0-5 0 0,0-2-2 16,0-3-38-16,0 0 3 0,0-1-19 15,0-9-7-15,0-7-53 16,0-2-138-16,0-5 70 0,-4-1-117 15</inkml:trace>
  <inkml:trace contextRef="#ctx0" brushRef="#br0" timeOffset="26002.35">2423 7961 663 0,'0'0'0'16,"0"0"212"-16,0 0-94 0,0 0-64 15,66-8 12-15,-47 9-22 0,3 6-27 16,-3 0 15-16,-1 2-10 0,-2 0-8 15,-8 2 1-15,1 0-11 0,-3 3 8 16,-6 0 4-16,0-4-3 16,0 3 15-16,-7-2-2 0,-6 0-4 15,-1 3-8-15,0-3 5 0,-6-2-1 16,3-2-6-16,1-4 2 0,2-2-4 16,7 0-8-16,3-1 5 0,-1 2-10 15,5-2-13-15,0 0-19 0,0 0-62 16,7-2-2-16,2 1-8 0,5 1-52 15,5-1-35-15,-1-2-73 16</inkml:trace>
  <inkml:trace contextRef="#ctx0" brushRef="#br0" timeOffset="26237.87">2798 8114 1020 0,'0'0'0'0,"0"0"204"0,0 0-129 0,0 0 1 16,0 0-11-16,0 0-22 15,71-21-16-15,-53 17-6 0,1-2-21 16,-1 2 0-16,-4 4 12 0,2 0-19 16,-4 0-6-16,-4 2-17 0,2 3-28 15,-1-2-1-15,-5 0-20 0,4-1-44 16,-4-2-41-16,-1 0-93 0,3-6-196 15</inkml:trace>
  <inkml:trace contextRef="#ctx0" brushRef="#br0" timeOffset="26536.14">3152 7890 715 0,'0'0'0'0,"0"0"228"0,0 0-144 16,0 0-32-16,0 0-16 0,0 0 7 16,0 0-4-16,0 0-3 0,0 0 1 15,5 73 2-15,-5-48 2 16,4 3-10-16,-4 1 5 0,0 1-8 16,2 1-8-16,-2-5 3 0,2-2-13 15,1-5 4-15,1-6 2 0,1 0-13 16,-3-6 3-16,-1-1 3 0,-1-6-11 15,0 1 3-15,0-1-2 0,0 0-87 16,0 0-12-16,0-1-12 16,2-5-118-16,0-3-76 0,-2-4-311 15</inkml:trace>
  <inkml:trace contextRef="#ctx0" brushRef="#br0" timeOffset="26849.72">3343 8031 807 0,'0'0'0'0,"0"0"202"16,0 0-156-16,0 0-20 0,0 0 8 15,0 0 11-15,0 0-10 16,0 0-25-16,71-7-2 0,-53 4 1 16,-1 2-18-16,3 1-77 0,-8 0 3 15,1 0-138-15,-6 2-52 0,-4 2-167 16</inkml:trace>
  <inkml:trace contextRef="#ctx0" brushRef="#br0" timeOffset="27038">3382 8199 979 0,'0'0'0'0,"0"0"306"0,0 0-225 0,0 0-34 16,0 0-23-16,0 0-4 0,0 0 8 15,0 0-7-15,73-16-10 0,-50 11-10 16,0 2-2-16,-4-2-132 0,4 4-44 16,-9 0-69-16,4 0-159 15</inkml:trace>
  <inkml:trace contextRef="#ctx0" brushRef="#br0" timeOffset="27618.15">3743 8060 841 0,'0'0'0'16,"0"0"171"-16,0 0-124 0,0 0 3 0,0 0-17 16,0 0-10-16,0 0 5 0,0 0-3 15,19-67 1-15,-11 57 0 0,2-2-3 16,-1 2-6-16,3 1 11 16,-3 3-14-16,7 3-12 0,-2-1-2 15,0 3 0-15,-3 1 0 0,1 0 21 16,-5 6-29-16,4 1 7 0,-4 0 2 15,-2 2 0-15,4 1-2 0,-5-1 2 16,-1 2 7-16,-1 0-7 0,-2 1 0 16,0 1-2-16,-2-1 2 15,-5 2 26-15,-2-1-24 0,2 1 0 16,-1-2 6-16,-5 1-9 0,-1 0 0 16,5-4 11-16,-1 0-13 15,3-3 4-15,-2 2 9 0,2-1-10 0,1-1-1 16,-1-1 0-16,5-3 10 0,2-2-6 15,0 0 2-15,0 1-2 16,0-1 5-16,0 0 0 0,0 0-5 16,0 0-4-16,6 0 0 0,1 0 9 15,2 1 3-15,7-1 3 0,-1 0-18 16,5 0 6-16,-2 0 26 0,1-2-27 16,-3 0-3-16,-4-1 2 0,-1 3-2 15,-4-1-26-15,2 0-27 16,-4 1-64-16,1-3-17 0,1-2-112 15,-4-2-241-15</inkml:trace>
  <inkml:trace contextRef="#ctx0" brushRef="#br0" timeOffset="27963.57">4113 7969 725 0,'0'0'0'16,"0"0"242"-16,0 0-158 0,0 0-17 16,0 0-4-16,74 5-12 0,-56-4-25 15,1 5 5-15,-3-1-8 0,-2 1-10 16,-1 1-6-16,-8-2 1 0,5 5-11 16,-6 0 0-16,-4 1 5 0,0 1 6 15,-2 2 23-15,-7 1-11 16,1-1 4-16,-3 0-7 0,-1-2 5 15,-3-2-17-15,3-1 0 0,5-2 3 16,2-4-11-16,-2 0-2 0,3-2-11 16,4-1-25-16,0 0 8 0,0 0-13 15,-2 0-29-15,2-3-16 0,0-1-48 16,4-8-80-16,3 1 21 16,0-4 27-16,0-1-234 15</inkml:trace>
  <inkml:trace contextRef="#ctx0" brushRef="#br0" timeOffset="28261.81">4327 7933 577 0,'0'0'0'0,"0"0"342"15,0 0-205-15,0 0-31 0,0 0-3 16,0 0-37-16,0 0-11 0,0 0-13 16,-6 0-10-16,6 0-9 0,-3 2-18 15,-2 2 0-15,1 3 6 0,-3-1-11 16,0 5 0-16,3 0 25 15,1 1-17-15,-1 1 7 0,1-4 9 16,1 4-6-16,2-1-3 0,3 0 3 16,6 2-4-16,-2-2 0 0,6-2 3 15,-1 3-13-15,1-6 3 0,1 0 6 16,-2-1-13-16,0-3 0 0,1 2 11 16,-1-3-18-16,-3-1 8 15,2 1 8-15,-8 0-9 0,-1-2 0 16,0 1-104-16,-2-1-10 0,0 0-10 15,0 2-119-15,-11 0-197 16</inkml:trace>
  <inkml:trace contextRef="#ctx0" brushRef="#br0" timeOffset="29595.5">2446 8830 822 0,'0'0'0'0,"0"0"255"16,0 0-176-16,0 0-33 0,0 0-30 15,0 0-18-15,0 0 4 16,-5 76 39-16,7-43-12 0,1 7-8 15,3 2-5-15,-1 0 4 0,2-2 1 16,-2-8-9-16,1-7-7 0,1-4-1 16,-2-4-3-16,-1-3 3 0,-1-5 4 15,-3-5-4-15,5 1-4 16,-5-5 0-16,0 0 0 0,0 0-63 16,0-5 16-16,0-5-32 0,0-9-81 15,0-3-53-15,-5-5 23 0,0 1 6 16,-4-3-103-16</inkml:trace>
  <inkml:trace contextRef="#ctx0" brushRef="#br0" timeOffset="29815.54">2436 8892 418 0,'0'0'0'0,"0"0"260"15,0 0-148-15,0 0-13 0,0 0-14 16,0 0-32-16,67-50-20 0,-48 48-1 16,3 2-2-16,-5 2-13 0,-1 5-29 15,-5 1 24-15,0 4-8 0,-6 3-3 16,-2 3 20-16,-3 4 1 15,0-1-8-15,-1 2 2 0,-10-3 3 16,2-3-3-16,-5-2 1 0,5-3-5 16,-1-6-8-16,1 0-4 0,-2-4 0 15,6-1-56-15,-2 1 0 0,5-2-23 16,-2 0-123-16,4-5-30 0,0-1-116 16</inkml:trace>
  <inkml:trace contextRef="#ctx0" brushRef="#br0" timeOffset="30003.87">2733 8951 751 0,'0'0'0'16,"0"0"329"-16,0 0-239 0,62 2-11 16,-41-2-30-16,0-5-21 0,2 1-18 15,4-2-9-15,-8 5 7 0,-1 0-16 16,-4 0-34-16,-1 1-8 0,-1 0-42 15,-5 1-17-15,-3 3-76 0,-4-1-71 16,-2-1 31-16</inkml:trace>
  <inkml:trace contextRef="#ctx0" brushRef="#br0" timeOffset="30208.42">2836 8837 833 0,'0'0'0'0,"0"0"201"15,0 0-159-15,0 0-25 0,0 0 2 16,3 60 8-16,6-35 3 0,-4 3 2 16,1 2 2-16,1-2-15 15,-2-1-12-15,-2-2 6 0,3-6-12 0,1-3-2 16,-4-4-25-16,1-4-20 16,-2-1-11-16,-1-5-32 0,3-2-122 15,1-6-38-15,1-6-216 0</inkml:trace>
  <inkml:trace contextRef="#ctx0" brushRef="#br0" timeOffset="30459.14">3127 8815 715 0,'0'0'0'0,"0"0"169"16,0 0-70-1,0 0-30-15,23 80 3 0,-16-55-6 0,-1 2-44 16,-4 0 4-16,-1 0 2 0,3-2-16 16,-4-4-7-16,5-1-2 0,-3-7 0 15,0-1 3-15,-2-6-10 0,0 1-13 16,0-2-29-16,1-5-56 16,1 0-56-16,2 0-25 0,-2-2-147 15</inkml:trace>
  <inkml:trace contextRef="#ctx0" brushRef="#br0" timeOffset="30679.43">3414 8904 1122 0,'0'0'0'0,"0"0"165"0,0 0-135 15,0 0-35-15,0 0 10 16,0 0 41-16,0 0-36 0,71-5-15 16,-52 3 10-16,-3 2-10 15,0 0-128-15,0 0-13 0,-9 4-93 0,2 5-99 16</inkml:trace>
  <inkml:trace contextRef="#ctx0" brushRef="#br0" timeOffset="30843.68">3449 9047 898 0,'0'0'0'0,"0"0"267"16,0 0-188-16,0 0-29 0,0 0-22 15,0 0-28-15,0 0 0 0,0 0 45 16,0 0-16-16,71-7-12 16,-48 6-21-16,-3-1-82 0,3 2-21 15,0-4-59-15,-2 2-37 0,0 0-110 16</inkml:trace>
  <inkml:trace contextRef="#ctx0" brushRef="#br0" timeOffset="31307.64">3883 8896 1003 0,'0'0'0'0,"0"0"219"0,0 0-126 15,0 0-46-15,0 0-6 16,0 0-11-16,0 0-44 0,0 0-20 16,-2-24 33-16,7 18 2 0,4 0 21 15,0-1-23-15,0 3-7 0,1 3 4 16,3-2 2-16,-3 3-2 0,6 0-8 16,-2 0 6-16,2 3 12 0,2 3-2 15,-6 3-6-15,3 0 2 0,-7 2-1 16,0 0-29-16,-7 2 22 15,-1-2-5-15,-1 2 24 0,-10-1 0 16,2 2-10-16,-3 1 3 0,-6-4 2 16,4 3-1-16,-2-3 1 15,0-1 5-15,2-2 1 0,-2-3 1 0,9-2 5 16,2 1-2-16,1-3 0 16,0-1-4-16,4 0-3 0,0 0 1 15,0 0 2-15,4 0-11 0,0 0-2 16,-3 0-12-16,6 0-11 0,4 3 43 15,1-2-10-15,4 0-12 0,4-1 1 16,-1 1 4-16,1-1-4 16,-3 0-56-16,-1 0-23 0,-2 0-38 15,2 0-56-15,-3-2-98 0,3-4-59 16</inkml:trace>
  <inkml:trace contextRef="#ctx0" brushRef="#br0" timeOffset="32014.81">4226 8842 1068 0,'0'0'0'0,"0"0"205"0,0 0-171 16,0 0-21-16,0 0 7 0,0 0-1 16,0 0-7-16,0 0-4 15,0 70-3-15,5-61-7 0,6 0 2 0,-2-2 0 16,0-4 0-16,3 1-18 15,-3-4 6-15,1 0-15 0,1 0-7 16,-2-7 11-16,1-2-73 0,-1-2 34 16,0-4 3-16,-2 1-73 0,-2-2-9 15,1 0-3-15,-3-1-25 0,3 3 14 16,-3 2-35-16,-3 3 162 16,2 4 56-16,-2 1 103 0,0 2 0 15,-2 2-32-15,0 0 26 0,1 0-3 16,1 0-50-16,0 1-16 0,-2 0-13 15,0-1-15-15,2 0-5 0,0 1-4 16,-2 2 2-16,2 0 1 0,0 1 3 16,0 0 0-1,0 0-2-15,0 2 0 0,0 1-4 0,0 1-2 16,0 0 1-16,0 5-2 0,0 2 7 16,0 3-4-16,4 6-6 0,1 1 9 15,2 3 1-15,0-2-14 0,0 4-7 16,4 3 2-16,-4-6 2 15,4 2 2-15,-2-1-8 0,-4-4 0 16,-2 0 7-16,-1-5-5 0,-2-3-1 16,-3 0 3-16,-4-3 1 0,-1-1 0 15,-4 0 1-15,3-2-1 0,-5-3 2 16,0-4 2-16,2-1 5 0,-3-2 1 16,-1 0-4-16,-1-5 2 15,-1-3-3-15,6-5-1 0,-1 2-1 16,5 0 6-1,0-1-2-15,7-1-7 16,-1 3-8-16,0-1-3 0,2 1-7 16,0-1 11-16,4 1 2 0,1 2 0 15,6 0 3-15,-3 2 3 0,5 1-10 16,1 2 4-16,-3-4 0 16,1 5 0-16,-1 1 0 0,-3 0 1 15,-2 1-1-15,-1 0 0 0,-3 0 2 16,1 0 0-16,-1 0-2 0,0 0 0 15,3 0-62-15,-5 0-25 0,5 0-70 16,-1-2-143-16,-4-2-81 0</inkml:trace>
  <inkml:trace contextRef="#ctx0" brushRef="#br0" timeOffset="32470.12">4935 8593 716 0,'0'0'0'0,"0"0"360"15,0 0-235-15,0 0-46 0,0 0-29 16,0 0-5-16,0 0-2 0,-19 64-23 16,13-46-14-16,5 0-4 0,-1-4-4 15,2-4-102-15,2-2-90 16,5-8-214-16,2-3-168 0</inkml:trace>
  <inkml:trace contextRef="#ctx0" brushRef="#br0" timeOffset="32815.5">5245 8381 1189 0,'0'0'0'0,"0"0"239"15,0 0-191-15,0 0-30 0,0 0-24 16,0 0 10-16,0 0-2 0,0 0 2 16,71 16 0-16,-57-10-8 0,0 4-2 15,-4-2 9-15,-1 3-3 0,-3 0 0 16,-6 2-15-16,0 3 19 0,-11 4-5 15,0-1-5-15,-3 1-10 16,-3-1-16-16,1-5 13 0,1-2 6 16,1-2-2-16,4-6-3 0,6-1-45 15,2-1 1-15,2-2-6 0,0-7-55 16,6-2-137-16,1-7-27 0,3 0 72 16</inkml:trace>
  <inkml:trace contextRef="#ctx0" brushRef="#br0" timeOffset="33034.68">5397 8374 699 0,'0'0'0'0,"0"0"297"15,0 0-197-15,0 0-36 0,0 0-30 16,0 0-19-16,0 0-3 0,0 0 3 16,-27 66-3-16,26-50-2 0,1 0-4 15,0 2 1-15,1-4 1 0,5-1-2 16,3 1-2-16,-1-6-1 0,7 0-3 15,-3 1 0-15,2-3 1 16,2-1-21-16,-2-2-14 0,0-1-24 16,-1 0-41-16,-3-2-87 0,-1-2-122 15</inkml:trace>
  <inkml:trace contextRef="#ctx0" brushRef="#br0" timeOffset="33349.68">5701 8595 1177 0,'0'0'0'0,"0"0"158"0,0 0-149 16,0 0-2-16,0 0-3 0,0 0-5 15,0 0-54-15,-26 61-51 0,26-57-118 16,0-4-174-16</inkml:trace>
  <inkml:trace contextRef="#ctx0" brushRef="#br0" timeOffset="33820.99">5876 8351 887 0,'0'0'0'0,"0"0"119"0,0 0-55 16,0 0-31-16,2 70-19 0,10-56 2 16,1-3-1-16,-3 0-8 0,5-1-1 15,-5-7-11-15,3-1-14 16,-6-2-21-16,3 0 13 16,-4-8-20-16,2-2-35 0,-2 0 30 0,-3-1 16 15,3-1 53-15,-3 0-30 0,1 0-16 16,-4-2-26-16,1 3 16 0,-1 0 18 15,0 4 21-15,0 2 0 0,0 1 31 16,0 4 18-16,0 0 17 16,0-1-2-16,-1 1 3 0,1 0-31 15,-2 0-16-15,2 3-2 0,-2 3-3 16,2 3-3-16,-3 1 5 0,3 5 4 16,0 4-3-16,3 2 16 0,2 3-3 15,1 5-8-15,-1 4 2 16,4 1-7-16,-2 2-6 0,-4 0 4 15,5-6-11-15,-3-3-1 0,-5 1 0 16,0-6 3-16,0 0-5 0,-7-4 6 16,-2-2 3-16,-3-3-2 0,-4-1-4 15,1-5-10-15,1-4-23 0,2-3-14 16,1-4-50-16,4-8-51 0,0-2-173 16,5-7-229-16</inkml:trace>
  <inkml:trace contextRef="#ctx0" brushRef="#br0" timeOffset="34048.65">6283 8313 1319 0,'0'0'0'0,"0"0"174"15,0 0-138-15,0 0-28 0,0 0-11 16,0 0-5-16,0 0 2 16,0 0-6-16,0 0-36 0,23 18-94 15,-19-14-54-15,-4-2-120 0,0 0-366 16</inkml:trace>
  <inkml:trace contextRef="#ctx0" brushRef="#br0" timeOffset="34199.03">6292 8500 927 0,'0'0'0'15,"0"0"291"-15,0 0-203 0,0 0-50 0,0 0-29 16,0 0-6-16,0 0-6 0,0 0-217 16,57 40-303-16</inkml:trace>
  <inkml:trace contextRef="#ctx0" brushRef="#br0" timeOffset="34685.41">6534 8247 1056 0,'0'0'0'0,"0"0"110"0,0 0-21 16,0 0-13-16,0 0-16 0,0 0 4 15,69-12-14-15,-46 12-14 16,4 3-25-16,-1 1-3 0,1 1-2 15,-2-3-5-15,-8 3-2 0,-3 0-81 16,-6 1 22-16,-5-2-12 0,-3 1 16 16,-3-3 3-16,-5 5-26 0,1-2 6 15,-3-1-3-15,-1-3-4 0,1 0 4 16,-3 0 14 0,6 1 24-16,2 1 30 0,1 1 6 0,1 1 4 15,-1 4 25-15,2 0 24 0,1 3 28 16,-3 6 0-16,4 1-12 0,0 6-9 15,0 3-16-15,0 1-21 0,0 1-11 16,0-1-5-16,0-7-4 0,2-3-2 16,0-6-49-16,-2-4-2 15,1-6-64-15,-1-3-32 0,4 0-83 16,-2-6-90-16</inkml:trace>
  <inkml:trace contextRef="#ctx0" brushRef="#br0" timeOffset="34810.8">6731 8447 683 0,'0'0'0'0,"0"0"219"16,0 0-129 0,0 0-28-16,65-45-41 0,-49 39-18 0,3 2-6 0,-6 1-127 15,-6 3-65-15,-4 0-205 0</inkml:trace>
  <inkml:trace contextRef="#ctx0" brushRef="#br0" timeOffset="35063.11">6561 8432 1050 0,'0'0'0'0,"0"0"105"0,0 0-34 16,0 0-33-16,12 75-8 15,-10-54 2-15,3-4-5 0,-3-2-8 16,0-3-1-16,0-3-6 0,5-2-2 15,0 0 7-15,5-1 3 0,2-1 5 16,2 2 1-16,5-1-6 0,2-4-6 16,0-2-6-16,4 0-5 0,-1 0-6 15,-1-2-84-15,2-7-48 16,-4-3-82-16,-6-1-272 0</inkml:trace>
  <inkml:trace contextRef="#ctx0" brushRef="#br0" timeOffset="35251.51">6978 8159 1087 0,'0'0'0'16,"0"0"271"-16,0 0-185 0,76-8-15 15,-51 6-15-15,2 1-35 16,-3 0-16-16,-2-3-10 0,-3 4-80 15,-5 0-87-15,-7 2-66 0,-5 2-91 16,-2-1-200-16</inkml:trace>
  <inkml:trace contextRef="#ctx0" brushRef="#br0" timeOffset="35533.58">7010 8270 656 0,'0'0'0'0,"0"0"183"0,0 0-110 15,0 0-44-15,0 0-20 0,7 66-7 16,2-62-4-16,-5-1-56 0,1-2 9 16,0-1-16-16,2-2-38 15,-3-5-13-15,3-2 96 0,0 0 23 16,2-4 7-16,1 5 22 0,3-1 29 16,1-1-5-16,2 4-3 0,0-1 23 15,1 3 1-15,-2 1 2 0,-1 3-11 16,-2 0-45-16,-1 1-10 0,-2 5-14 15,-2-3-5-15,-4 1 12 16,-1 0-12-16,-2 2-53 0,-4-3 9 16,-6 1-50-16,-1-2-40 0,-5 0-24 15,4-2-30-15</inkml:trace>
  <inkml:trace contextRef="#ctx0" brushRef="#br0" timeOffset="35737.75">7070 8032 744 0,'0'0'0'0,"0"0"183"0,0 0-84 16,0 0-27-16,16 92-1 15,-10-55 1-15,-1 3 10 0,2 1 1 16,2 1-25-16,-4-5-24 0,4-4-25 16,-2-4-4-16,0-6-10 0,-2-7-123 15,1-5 24-15,-3-5-47 0,-1-5-115 16,-2-1-89-16</inkml:trace>
  <inkml:trace contextRef="#ctx0" brushRef="#br0" timeOffset="35926.4">7145 8338 685 0,'0'0'0'0,"0"0"218"0,0 0-103 16,0 0-47-16,-48 75-34 0,37-59-12 15,1-1-6-15,1-3-11 16,0-4-3-16,4-1 4 0,1-6-12 15,4 1-25-15,0-2 4 0,2 0 8 16,5-4-27-16,2-4 66 0,7-3-25 16,-2 2 10-16,3-5 4 0,3 0-17 15,-1-1-91-15,3-2-18 16,-1-1-17-16,0-2-86 0</inkml:trace>
  <inkml:trace contextRef="#ctx0" brushRef="#br0" timeOffset="36239.33">7344 8085 792 0,'0'0'0'0,"0"0"380"0,0 0-302 15,0 0-23-15,0 0-14 0,0 0-4 16,0 0-2-16,-3 62-13 0,6-49-9 16,1-5-5-16,3-1-3 0,-2-4-3 15,8 0-1-15,-4-3-2 0,5-2-34 16,-2-2-4-16,2-3-2 15,-1 2-16-15,-3 0 1 0,-1 0 11 16,-2 2 14-16,-3 3 7 0,-4 0 9 16,0 0 1-16,0 2 9 0,-6 7 10 15,-1 4 66-15,-3 6-10 0,-1 5-4 16,-5 1-14-16,2 5-12 16,0-3-14-16,2 0-11 0,-4-2-3 15,1-2-3-15,1-5 0 0,4-6-98 16,-1-3 16-16,4-4-35 0,2-5-135 15,-2 0-98-15</inkml:trace>
  <inkml:trace contextRef="#ctx0" brushRef="#br0" timeOffset="36380.8">7281 8303 708 0,'0'0'0'16,"0"0"298"-16,0 0-208 0,0 0-10 15,58 23-17-15,-40-12-39 0,0 2-20 16,1 2-1-16,-5-1-6 15,0-1-240-15,-3-2-135 0,-11-3-206 16</inkml:trace>
  <inkml:trace contextRef="#ctx0" brushRef="#br0" timeOffset="36664.06">7141 8533 1064 0,'0'0'0'0,"0"0"218"15,0 0-158-15,0 0-45 0,0 0 20 16,0 0-2-16,67-1-13 0,-46 1-2 16,-1 0-8-16,-1 7-9 0,-4 0-2 15,-1 4-2-15,-11-3-2 0,-1 3 0 16,0 3 6-16,-2-1 5 16,0 1 17-16,0-3 4 0,0 0-1 15,0-4 3-15,0 1-3 0,2-5-10 16,1 0-3-16,4-2-4 0,-3-1-4 15,5 0-2-15,-1-7-5 0,1-1-40 16,2-1-40-16,-4-2 9 16,-4 4-44-16,-3-2-83 0,0-1-68 15,-1 2-141-15</inkml:trace>
  <inkml:trace contextRef="#ctx0" brushRef="#br0" timeOffset="36837.39">7175 8572 711 0,'0'0'0'0,"0"0"319"16,0 0-224-16,-9 82-19 16,9-60-26-16,2 1-31 0,-1-3-13 0,-1-4-2 15,0 2-8-15,-5-6-40 0,-4-1-27 16,-1 0-28-16,-1-5-87 0,-1-3-90 16,-3 1 62-16,1-3-25 0</inkml:trace>
  <inkml:trace contextRef="#ctx0" brushRef="#br0" timeOffset="36948.46">7074 8803 83 0,'-7'3'237'16,"5"-3"-28"-16,2 0-2 0,0 1 12 15,0-1-39-15,7 0-85 0,4 0-10 16,5 0 18-16,3-1-51 0,6 1-18 16,1-4-4-16,6 1-23 0,4-2-6 15,-1-1-2-15,9 0-93 0,-5-1-41 16,0-1-101-16,2 4-81 16,-1 4-219-16</inkml:trace>
  <inkml:trace contextRef="#ctx0" brushRef="#br0" timeOffset="37028.4">7640 8838 866 0,'0'0'0'0,"0"0"214"16,0 0-216-16,0 0-73 0,-71 2-63 16,55-10-118-16</inkml:trace>
  <inkml:trace contextRef="#ctx0" brushRef="#br0" timeOffset="39269.11">1481 10111 431 0,'0'0'0'16,"0"0"247"-16,0 0-94 0,0 0-39 16,0 0-27-16,0 0 5 0,0 0-22 15,0 0-11-15,0-8-4 0,0 11-22 16,0 1-20-16,0 5-24 0,1 5 22 15,10 6 48-15,-4 7-11 0,0 1 0 16,-2 7-19-16,-5 5-6 16,2 3-6-16,2-1-6 0,-4-4-3 15,1-6-5-15,-1-7-6 0,0-2 6 16,0-5-1-16,0-3-3 0,-1-6-7 16,-1-6-9-16,2-1-12 0,-2-2-15 15,2 0-2-15,0-1-7 0,2-6-28 16,1-4-1-16,-3-4-10 0,4-8-50 15,-4 2-10-15,0-2-33 16,-4-3-64-16,3-1-22 0</inkml:trace>
  <inkml:trace contextRef="#ctx0" brushRef="#br0" timeOffset="39490.61">1505 10228 434 0,'0'0'0'0,"0"0"278"0,0 0-184 16,0 0 39-16,0 0-35 0,0 0-43 15,68-55 8-15,-49 52-9 16,-1 3-21-16,-2 0-37 0,3 4 8 15,-5 4 5-15,2 0-9 0,-3 3 31 16,-10 0-18-16,-1 2 1 0,-2 2-6 16,-2 2 4-16,-5 0 7 0,-2 1-5 15,-9 1 1-15,3-1-2 0,-7-1-5 16,5-5-5-16,-3-5 8 0,1-2-4 16,8-1-5-16,-5-4-4 15,7 0-25-15,4-5-4 0,5-3-14 16,0-2-25-16,9-1-49 0,-4-1-109 15,6-4-71-15</inkml:trace>
  <inkml:trace contextRef="#ctx0" brushRef="#br0" timeOffset="39886.1">1772 9944 1046 0,'0'0'0'0,"0"0"249"0,0 0-201 15,0 0-21-15,0 0 3 16,0 0-11-16,0 0-18 0,71-21-1 0,-60 21 0 16,3 0-4-16,-2 2-9 0,-6 6 5 15,-3 2-6-15,-1 2 0 0,-2 2 28 16,-2 3-3-16,-5 2 1 0,-7-1-8 15,2-4-2-15,1-2 8 16,-3-1-3-16,1-6 7 0,8-3 15 16,0-1 0-16,5-1 0 0,-2 0 9 15,2 0-12-15,0 0-10 0,0 0 4 16,0 0-18-16,0 0-4 0,4 0-14 16,-1 0 6-16,10 0 20 0,-3 0 1 15,6-1-8-15,3 0-4 0,3-1-25 16,4 1-53-16,-5 1-9 15,-3 0-37-15,-5 0-85 0,-3 1-115 16,-5 3-345-16</inkml:trace>
  <inkml:trace contextRef="#ctx0" brushRef="#br0" timeOffset="40153.51">1919 10310 785 0,'0'0'0'0,"0"0"337"0,0 0-206 15,0 0-62-15,0 0-9 16,0 0-28-16,0 0-16 0,0 0 19 16,0 0 3-16,50 4-16 0,-31-3-4 15,8-1-10-15,-2 0-5 0,-1-1 2 16,5 0-4-16,-3-1-2 0,-1-3-99 15,-4 3-29-15,-1-3-2 0,-1-1-73 16,-3-2-58-16,0-2-137 0</inkml:trace>
  <inkml:trace contextRef="#ctx0" brushRef="#br0" timeOffset="40458.65">2333 10087 429 0,'0'0'0'15,"0"0"235"-15,0 0-117 0,0 0-8 16,0 0-11-16,0 0 3 16,0 0-32-16,0 0-18 0,0 0 9 15,2-2-24-15,-2 2-2 0,0 0 0 16,0 1-13-16,0 2-13 0,0-3 5 31,0 4-15-31,0 1-13 0,0 0 8 0,0 9 12 0,0 3 36 0,0 4-22 16,3 6-7-16,3 2 1 0,-3 2-7 15,3 3-3-15,-3 0-1 16,6-2-6-16,-5 1-58 0,1-6-71 16,-2-3-60-16,4-4-87 0,-3-11-98 15</inkml:trace>
  <inkml:trace contextRef="#ctx0" brushRef="#br0" timeOffset="40859.48">2554 10171 816 0,'0'0'0'0,"0"0"240"16,0 0-137-16,0 0 4 15,0 0-28-15,0 0-11 0,68-2-36 16,-46 2-14-16,0 0-5 0,4 0-8 16,-6 0-7-16,-1 0 3 0,-6 0-2 15,-3 2-91-15,-3 1-9 0,-3 3-21 16,-4-1-60-16,0 0-125 0,-2 1-113 15</inkml:trace>
  <inkml:trace contextRef="#ctx0" brushRef="#br0" timeOffset="41016.1">2583 10293 1046 0,'0'0'0'0,"0"0"207"16,0 0-149-16,0 0-33 0,0 0 2 15,0 0 26-15,60 6-31 0,-34-6-15 16,6-2-14-16,2-1-116 0,-8-1-83 16,-6 0-347-16</inkml:trace>
  <inkml:trace contextRef="#ctx0" brushRef="#br0" timeOffset="41712.64">3134 10149 503 0,'0'0'0'0,"0"0"292"16,0 0-149-16,0 0-41 15,0 0-46-15,0 0-21 0,0 0-25 16,0 0 40-16,29-21-22 0,-10 14 11 15,1 5-26-15,3 0-5 0,-4 2 18 16,1 0-17-16,-1 4-18 0,-5 4 10 16,-5 0 2-16,-2 1-2 0,-3 0 6 15,-4 6 10-15,0 1-14 0,-4 2 20 16,-8 1-17-16,-1 1-1 0,-1 1 9 16,-3-5-10-16,-1-3-1 0,-2-2 7 15,4-2-8-15,-1 1-2 16,3-3 0-16,7-5 13 0,1-2-9 15,3 0 6-15,3 0-4 0,0 0-4 16,0 0 0-16,0-2-4 0,7 1-38 16,2 0 62-16,8-1-16 0,1 2-9 15,5-3 6 1,5-2-6-16,-3 0-100 0,9-1-2 0,-8-2-17 16,-3 5-97-16,-7-3-103 0,-2-1-174 15</inkml:trace>
  <inkml:trace contextRef="#ctx0" brushRef="#br0" timeOffset="41964.32">3471 10152 913 0,'0'0'0'0,"0"0"227"16,0 0-144-16,0 0-31 0,0 0-16 15,0 0-13-15,72-10-7 0,-58 14 7 16,2 1-29-16,-7 1-2 15,0 4 6-15,-7-2 4 16,-1 5 7-16,-1 0 0 0,-3 5-2 0,-11 2-3 16,0-1 2-16,-1 2-11 0,-1-4-13 15,1-6-13-15,4-3-26 0,2-2-18 16,4-5-34-16,5-1-23 16,0-1-26-16,0-8-91 0,3-5-1 15</inkml:trace>
  <inkml:trace contextRef="#ctx0" brushRef="#br0" timeOffset="42184.03">3676 10069 740 0,'0'0'0'0,"0"0"236"0,0 0-120 16,0 0-22-16,0 0-10 0,-43 80-3 15,38-58-35-15,3 3-10 0,0-2 8 16,2-2-18-16,0-1-3 0,4-4-11 15,3-3-7-15,4-3-7 0,3 1-1 16,-2 0-25-16,6-1-25 16,0-2-38-16,-1-5-58 0,-1-2-113 15,-5-1-242-15</inkml:trace>
  <inkml:trace contextRef="#ctx0" brushRef="#br0" timeOffset="42544.62">3943 10200 821 0,'0'0'0'15,"0"0"204"1,0 0-120-16,0 0-20 0,0 0-30 0,0 0-15 0,0 0 1 16,0 0-7-16,0 0-8 15,58 23 6-15,-51-27-13 0,-3-3 4 16,-1 3 20-16,-1-1-2 0,-2-2-11 16,0 1 7-16,0 1-9 0,0-2-3 15,-2 3 7-15,-1 3 2 16,-4 1 6-16,3 0-6 0,1 0-12 15,-1 0 5-15,1 0-12 0,-3 3-13 16,6 6-36-16,0-4-22 0,7 3-28 16,-1-2-97-16,-3-6-243 0</inkml:trace>
  <inkml:trace contextRef="#ctx0" brushRef="#br0" timeOffset="43032">4217 10179 850 0,'0'0'0'0,"0"0"187"15,0 0-162-15,0 0 1 0,0 0 4 16,0 0 2-16,0 0-6 0,43-64-7 16,-35 55 9-16,3 2-9 15,1 2-7-15,1 3 2 0,1 0-12 16,-2 2-3-16,4 0 2 0,-3 7 13 16,-3 2 4-16,3 3 5 0,-6 2-9 15,-2 0-2-15,0 0 5 0,-5-1-13 16,0 1 4-16,-3 0 18 0,-4 3-9 15,-4 1-5-15,-5-3 7 16,-2 1-9-16,-1-5-5 0,1-1 5 16,-1-2-7-16,1-3-3 0,0 1 0 15,6-2 10-15,1-2-11 0,3 0 2 16,1-2 7-16,7 1-7 0,0-1 11 16,0 0-2-16,0 0-5 0,3-1-10 15,8 0-9-15,-2-3 27 16,6-1 20-16,5 0-32 0,-1 2-2 15,3 0 2-15,4 2-1 0,-1-3-23 16,0 2-48-16,-4-2-59 0,-3 2 10 16,1 0-70-16,-5-3-113 0,-3-1-60 15</inkml:trace>
  <inkml:trace contextRef="#ctx0" brushRef="#br0" timeOffset="43316.97">4597 10050 908 0,'0'0'0'0,"0"0"152"0,0 0-69 16,0 0-33-16,-8 62-11 0,11-46-2 15,2-2-15-15,4-1-2 0,0 0 5 16,-2-3-17-16,6-3-6 0,-6-3 9 15,3-1-10-15,-3-2 0 0,0-1-1 16,0 0 0-16,-1-3-47 16,-5-4-2-16,5-3-4 0,-3 0-5 15,1-4-46-15,1 1-52 0,0 0-23 16,1-3-78-16,-1 1 14 0</inkml:trace>
  <inkml:trace contextRef="#ctx0" brushRef="#br0" timeOffset="43662.52">4725 10029 347 0,'0'0'0'15,"0"0"222"-15,0 0-95 0,0 0-48 16,0 0-21-16,0 0 11 0,0 0-28 16,0 0-16-16,0 0 9 0,-2 14 2 15,2-6-8-15,0 4 8 0,0 0-9 16,0 3-2-16,2 3 5 16,3 5 1-16,-3 1-3 0,1-1 6 15,-1 2-18-15,3 0-7 0,1 2 6 16,-3-3-9-16,3 3-3 0,-6-2 2 15,5 1-3-15,-2-2-2 0,-1 0 0 16,-2-1 5-16,0-4-6 0,-5-3 2 16,0-4 2-16,-1-1-6 0,1-5 6 15,-4-2-3-15,4 1 0 16,-2-4 0-16,-2 0 13 0,0-1-11 16,-3-1 2-16,-3-5-8 15,5-1-22-15,-2-3 13 0,4 0 6 0,3 1 8 16,0-1 9-16,5-1-14 0,0 0-14 15,2-2 20-15,6-2-3 16,1 0-4-16,5-4-2 0,2 0-64 16,6 0-85-16,-7-3-308 0</inkml:trace>
  <inkml:trace contextRef="#ctx0" brushRef="#br0" timeOffset="44353.7">5008 10136 1081 0,'0'0'0'0,"0"0"264"16,0 0-219-16,0 0-35 0,0 0 27 16,0 0-2-1,0 0-10-15,72-4-7 0,-51 0-16 0,-1 4-4 0,-1-3 4 16,-3 2-3-16,-3 1-26 0,-4 0-33 16,-4 1-47-16,-5 3-36 0,0 3-82 15,0 3 21 1,-9-1-61-16</inkml:trace>
  <inkml:trace contextRef="#ctx0" brushRef="#br0" timeOffset="44511.13">5024 10256 759 0,'0'0'0'0,"0"0"367"16,0 0-215-16,0 0-79 16,0 0-36-16,0 0 3 0,0 0-13 15,0 0-13-15,44 5 5 0,-19-2-14 16,3-2-6-16,2 3-55 0,0-2-64 15,-3 0-78-15,-6-2-216 0</inkml:trace>
  <inkml:trace contextRef="#ctx0" brushRef="#br0" timeOffset="44951.04">5712 10047 974 0,'0'0'0'16,"0"0"358"-16,0 0-255 0,0 0-36 15,0 0-7-15,0 0-40 16,0 0-19-16,0 0 4 0,0 0-4 15,-57 58-2-15,41-38 1 0,0 2 1 16,2-1-2-16,-2-6 2 0,2 0 4 31,0-5-5-31,0-1 0 0,8-2 4 0,-1-2-4 0,7-1 0 0,0-4 6 16,0 0-6-16,0 0 0 16,4 0-1-16,3 0-17 0,2 0 27 15,7-2-5-15,0 2-1 0,3 0 5 16,1 0-6-16,10 0-3 0,-2 0 2 15,4 0 4 1,0-2-7-16,-4 2 4 0,0 0-4 0,-8 0-44 0,-6 0-3 16,-5 0 1-16,-4 0-17 15,-1 2-45-15,-3-2-44 0,-1 0-50 16,-1 0 18-16,-6 0-94 0</inkml:trace>
  <inkml:trace contextRef="#ctx0" brushRef="#br0" timeOffset="45170.93">5738 10047 675 0,'0'0'0'16,"0"0"258"-16,0 0-145 0,0 0-44 16,0 0 19-1,0 0 7 1,11 64-34-16,-6-39-16 0,1 1-2 15,1 0-19-15,0-1-6 0,-4-1-5 16,3-3-9-16,1-3-8 0,-2-2-66 16,0-5-39-16,-3-3-71 0,-2-6-264 15</inkml:trace>
  <inkml:trace contextRef="#ctx0" brushRef="#br0" timeOffset="45689.57">6044 10078 607 0,'0'0'0'0,"0"0"262"15,0 0-125-15,0 0-44 16,0 0-8-16,60-5-6 0,-44 12-43 16,-1-2-7-16,0 6 13 0,-2-4-19 15,-6 1-9-15,-2 0 4 0,-3 2-2 16,-2 0-5-16,-2 4 12 0,-5 2-9 15,-2 0-5-15,-5-1 3 16,0 2-16-16,0-1-14 0,0-3-11 16,7-3-2-16,-2-2-10 0,5-3-31 15,2-4-7-15,2-1-34 0,0 0-70 16,8-8-1-16,-1-3-60 0,1-5-201 16</inkml:trace>
  <inkml:trace contextRef="#ctx0" brushRef="#br0" timeOffset="45956.38">6253 9999 669 0,'0'0'0'0,"0"0"217"0,0 0-105 0,0 0-42 16,0 0-12-16,0 0-14 15,0 0-12-15,0 0 4 0,0 0-17 16,-25 21 2-16,22-12 12 0,-3 4-7 15,3 3 4-15,-1 2 19 0,1 5-13 16,3-1 2-16,0 3 8 0,3-1-17 16,4-4-9-16,1-2-2 15,4-1-13-15,0-3-6 0,2-4 2 16,2-3-2-16,2-3-47 0,0-3-13 16,-2-1-31-16,0-3-67 0,-4-3-172 15,-1-4-181-15</inkml:trace>
  <inkml:trace contextRef="#ctx0" brushRef="#br0" timeOffset="46725.08">6557 9992 1037 0,'0'0'0'0,"0"0"254"15,0 0-202-15,0 0-24 16,0 0-18-16,0 0 0 0,0 0 15 16,0 0-12-16,27 63-4 0,-18-51 4 15,0 0-10-15,-1-4-2 0,-4-2 8 16,1-3-6-16,1-1-2 0,-3 0 8 15,2-1-5-15,1-1-7 0,-1 0 6 16,0-4 4-16,2-4-10 0,0-1-18 16,1-3 3-16,-1-2-6 15,1 0-25-15,1 2 11 0,-5-3-1 16,1 4 4-16,-1 2 22 0,-4 2 8 16,1 4 10-16,-1-1 5 0,-1 4 3 15,-1-1 15-15,-2 1-10 16,1 0 2-16,1 0 9 0,0 0-13 15,-1 0-10-15,3 3 2 0,0-2-5 16,-4 1-1-16,4 3 6 0,-2 0-5 16,2 3 1-16,0 0 7 0,-1 1 0 15,1 3 1-15,0 4 13 0,0 1-13 16,0 2-3-16,1 5 3 0,1 1-7 16,2-1-7-16,-1 1 4 15,1 2 3-15,-2 0-5 0,3-1 0 16,-2 0 4-16,-1-1-4 15,2-3 0-15,-4 1 2 0,1-2-2 0,-1-5 0 16,0-2 2-16,0-2-3 0,0-3 2 16,0-1 6-16,-1-5-7 0,1 4 0 15,-4-3 5-15,4-1-8 16,-3-2 4-16,-1 1-2 0,-3-1-5 16,0-1 6-16,-2 0 0 0,0 0-12 15,-1-2 11-15,-3-4-7 0,3 0-6 16,-3-1 7-16,6 0 6 0,-3-1 2 15,4 3 8-15,3-2-6 16,-1 0-1-16,1-2 1 0,1-2 1 16,0 1-1-16,2-2 3 0,0 0-3 15,0 0-1-15,2 1 9 0,7-2-7 16,-6 0-3-16,4 0 6 0,4 0-7 16,1 0 0-16,4 2-4 15,4 1-4-15,1-2-70 0,4 1-85 16,-2-1-173-16,-2 0-419 0</inkml:trace>
  <inkml:trace contextRef="#ctx0" brushRef="#br0" timeOffset="56069.91">5974 10660 279 0,'0'0'0'15,"0"0"180"-15,0 0-110 0,0 0 1 16,0 0-16-16,0 0 0 16,0 0 22-16,0 0-154 0,0-2 154 15,0 2 102-15,0 0-123 0,0 0 12 16,0 0 34-16,0 0-42 0,0 0-21 16,0 0 16-16,0 0-6 0,0 0-10 15,0 0 1-15,0 0-11 0,0 0-9 16,0 0 2-16,0 0-4 15,0-1 3-15,0 1 8 0,0 0-9 16,0 0-4-16,0 0 7 0,0 0-7 16,0 0-4-16,0 0 3 0,0 0-7 15,0 0-7-15,0 0 5 0,0-1-4 16,1 1-4-16,1 0 4 0,3 0 6 16,2 0-7-16,1 0 8 0,2 0-2 15,-1-1-4-15,3 0 6 16,1 0-6-16,3 0-1 0,-7 0 6 15,5-1-7-15,2 0-1 16,-4 1 0-16,4-2 4 0,-2 2-4 0,4-2 0 16,-1 1 2-16,-4 1-2 0,1 0-5 15,-5 1-19-15,5-1-22 0,-2-2-50 16,4 2-13-16,-2-1-55 16,2-2-143-16,-5-2-222 0</inkml:trace>
  <inkml:trace contextRef="#ctx0" brushRef="#br0" timeOffset="57217">6502 10676 324 0,'0'0'0'0,"0"0"133"16,0 0-73-16,0 0-4 0,0 0 3 15,0 0-6-15,0 0-4 0,0 0 10 16,0 2-19-16,0-2-4 0,0 0 7 16,0 0-14-16,0 0 6 0,0 0 12 15,0 0-12-15,0 0-4 0,0 0 13 16,0 0-3-16,0 0-3 15,0 0 1-15,0 0-10 0,0 0-3 16,0 0 7-16,0 0-17 0,0 0-5 16,0 0 9-16,0 0-8 0,0 0-1 15,0 0 12-15,0 0-10 0,0 0-1 16,0 0 4-16,0 0-2 0,0 0-5 16,0 0 7-16,0 0-6 0,0 0-2 15,0 0 4-15,0 0-3 16,0 0-6-16,0 0 6 0,0-2-1 15,0 2-4-15,0 0 8 16,0 0-9-16,0 0-1 0,0 0 5 0,0 0-2 16,0 0-6-16,2 0 2 0,0 0 7 15,0 0-8-15,1 0 0 0,-1 0 10 16,2-1-9-16,1 1 5 16,0 0 1-16,1 0-6 0,2 0 9 15,-4 0-6-15,1 0-2 0,6 0 4 16,-6 0-3-16,4 0-5 0,0 0 4 15,0 0 3-15,3 0-5 0,2 0 0 16,0 1 1-16,2 1-3 0,0-1 4 16,-2 0 0-16,2 0-6 15,4 0 8-15,-4-1-8 0,0 3-28 16,5-3 6-16,-2 1-14 0,-1-1-19 16,3-1-48-1,0 1-22-15,2 0-71 0,-3-3-185 0</inkml:trace>
  <inkml:trace contextRef="#ctx0" brushRef="#br0" timeOffset="59117.81">5905 10904 252 0,'0'0'0'15,"0"0"192"-15,0 0-113 0,0 0 14 16,0 0-19-16,0 0-6 0,0 0 15 16,0 0-23-16,-2 0-8 0,2 0 9 15,0 0-13-15,0 0-3 0,0 0 23 16,0 0-17-16,0 0-9 0,0 0 7 15,0 0-17-15,0 0-4 0,0 0 14 16,0 0-16-16,0 0-4 0,0 0 9 16,0 0-12-16,0 0 0 15,0 0 11-15,0 0-7 0,0 0-3 16,2 0 6-16,-1 0-14 0,5 0-3 16,-1 0 9-16,0 0-10 0,4 0-1 15,-2 0 8-15,7-1-7 16,-1-1-3-16,-1 1 11 0,4 1-12 15,0 0-3-15,-4 0 3 0,2 0-2 16,2-1-4-16,0 1 4 0,-2-2 1 16,1 1-4-16,-1 1 2 0,-2 0 3 15,1 0-6-15,-1 0 4 0,0 0 2 16,4 0-4-16,-3 0 0 16,3 0 3-16,-4 0-3 0,0 0 0 15,4 0 3-15,-2 0-3 0,1 0 0 16,-3 0 2-16,0 0-2 0,2-2 0 15,-1 1 1-15,1 1-3 0,-2-2 4 16,1 0 0-16,-1 1-2 0,-1 0-2 16,3 1 4-16,-2 0-4 0,1 0 3 15,-1 0 1-15,-1 0-4 16,1 0 3-16,2 0 1 0,-1 0-4 16,2 0 3-16,-2 0 0 0,3 0-2 15,-4 0 2-15,6 0 1 0,-6 0-2 16,4 0-1-16,-2 0 1 0,2 0 0 15,-2 0 0-15,2 0 2 0,2 0-3 16,-6 0 0-16,6 0 3 16,-6-2-4-16,3 0 1 15,0 2 1-15,0 0 0 0,1 0 0 0,-1 0 1 16,0 0-2-16,1 0 0 0,-1 0 3 16,-2 0-4-16,1 3 4 0,-2-2-3 15,1 1-3-15,-3 0 6 16,-1-2-1-16,0 0-2 0,0 0 1 15,-2 1 2-15,-5 0-4 0,1-1 4 16,-3 0 0-16,2 0-3 0,3 0 2 16,-3 0 2-16,0 0-5 0,3 0 4 15,-5 0 2-15,0 0-4 0,0-2 0 16,0 2 0-16,0 0-8 0,0 0 0 16,0 0-15-16,0-3-24 15,0 0-38-15,0-2 2 0,0 1-26 16,0-3-78-16,0 0-98 0,-2 3-131 15</inkml:trace>
  <inkml:trace contextRef="#ctx0" brushRef="#br0" timeOffset="61441.81">5678 10528 39 0,'0'0'0'0,"0"0"5"0,0 0-7 16</inkml:trace>
  <inkml:trace contextRef="#ctx0" brushRef="#br0" timeOffset="63811.65">6833 10876 41 0,'0'0'17'0,"0"0"9"16,0 0-6-16,0 0 1 0,0 0 0 16,0 0-5-16,0 0-4 15,0 0 0-15,0 0-7 0,-2 3 7 16,2-3 14-16,0 0-7 0,0 0-6 16,0 0 0-16,0 0-4 0,0 0-5 31,0 0 2-31,0 0-7 0,0 0-2 15,0 0 1-15,0-1-1 0,0-1 2 16,0 2-2-16,0 0-8 16,0 0-17-16,0 0-24 0,0 0 1 15,0 0 24-15,0 0 22 0,0 0-3 16,0 0-7-16,0 0-35 0</inkml:trace>
  <inkml:trace contextRef="#ctx0" brushRef="#br0" timeOffset="63937.21">6833 10876 8 0</inkml:trace>
  <inkml:trace contextRef="#ctx0" brushRef="#br0" timeOffset="64031.51">6833 10876 8 0,'-2'-6'18'0,"2"5"9"0,0 1-6 0,0 0-4 0,0-2-9 0,0 2-7 0,0 0-1 15,0 0 0-15,0 0 4 0,0 0-4 16,0-3 0-16,0 3-9 0,0 0-7 16,0 0-7-16,0-2-32 15</inkml:trace>
  <inkml:trace contextRef="#ctx0" brushRef="#br0" timeOffset="64879.39">7233 11207 280 0,'0'0'0'0,"0"0"229"15,0 0-115-15,0 0 10 16,0 0-8-16,0 0-7 0,0 0 17 16,0 0-35-16,0 0-5 0,-21 1 4 15,19-1-13-15,2 0-9 0,-2 0 15 16,2 0-31-16,0 0-22 0,0 0-6 15,2-5-13-15,2 3-3 16,4-1 11-16,7-4 2 0,-1-3 2 16,5-3 8-16,1-1-6 0,-1 1-11 15,2-5-2-15,-3 5-7 0,-2 1-4 16,-5 0 1-16,1 2 2 0,-3 3-8 16,-2 0-4-16,-4 2-11 0,4 1-20 15,-5 0-25-15,0 4-34 16,0 0-39-16,-2 0-43 0,0 4-20 15,-2 4-82-15,-3 0-150 0</inkml:trace>
  <inkml:trace contextRef="#ctx0" brushRef="#br0" timeOffset="65145.74">7244 11294 822 0,'0'0'0'0,"0"0"211"0,0 0-111 16,0 0-34-16,0 0-14 16,0 0 28-16,0 0-19 0,62-22-14 15,-41 8 4-15,0-1-10 0,4-3-7 16,-4 0 11-16,2-3-4 0,-2 4-8 16,0 2-8-16,-1 2-16 0,-4 3-6 15,-2 4 0-15,-7 1 0 0,-2 5-6 16,-3 0-24-16,-2 0-38 15,0 5-16-15,0 0-5 0,-5 6-8 16,-4-1-35-16,-5 0-94 0,1 0-66 16,1-6-54-16</inkml:trace>
  <inkml:trace contextRef="#ctx0" brushRef="#br0" timeOffset="65428.49">7260 11072 656 0,'0'0'0'0,"0"0"294"16,0 0-171-16,0 0-25 0,0 0-11 15,0 0-24-15,0 0-26 16,0 0-17-16,0 0-11 0,-8 15-1 16,12 0 11-16,0 4 4 0,3 4-3 15,1 0 5-15,0 2-7 0,0 0-6 16,-1-1 1-16,1-5-5 0,-3-3-9 15,2-3 2-15,-4-6 4 16,1 1-8-16,0-6-67 0,-3-1 18 16,3-1-29-16,-2 0-48 0,-2-7-15 15,0-4-67-15,0-2-146 0</inkml:trace>
  <inkml:trace contextRef="#ctx0" brushRef="#br0" timeOffset="65726.78">7327 11007 522 0,'0'0'0'0,"0"0"178"0,0 0-96 15,0 0-11-15,0 0-3 0,0 0 3 16,0 0 11-16,0 0-17 0,21 19-12 15,-21-19 3-15,2 2-9 0,-2 0-4 16,0-2 2-16,3 2-7 16,-1-1-7-16,-2 3 2 0,4 2-8 15,-1 1-3-15,1 5 11 0,5 5-10 16,-4 5-7-16,4 3 4 0,1 5-11 16,4 3-7-16,-3 0 2 0,1 3-8 15,-1-3-118 1,1-3-70-16,-4-5-111 0,-3-3-274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04T16:32:39.48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1242 6207 509 0,'0'0'0'16,"0"0"306"-1,0 0-164-15,0 0-153 0,0 0 22 0,0 0 312 0,0 0-256 16,3-2 9-16,-3 1-20 15,0 1-14-15,0 0 5 0,0 0-19 16,2 0-16-16,0 0-12 0,-2 0 0 16,0 3-23-16,0 5 2 0,0 8 4 15,5 9 13-15,2 8 8 16,-3 1 17-16,3 4-6 0,-2-3-3 16,2-2-1-16,0-3-6 0,-3-4-1 15,6-5-3-15,-8-5-1 0,2-3 0 16,1-1-3-16,0-1-5 0,1 1-33 15,-3-3-4-15,3 0-16 0,-1-4-31 16,-3-2 4-16,1 1 17 0,-1 2 7 31,-2-5 22-31,0 4 0 0,-2-2-1 0,-1 2 12 0,3 0 19 16,-4-2 11-16,1-1 2 0,-1 1 0 16,4-3 2-16,4 0 11 0,1 1 10 15,-3 0 7-15,-1 0-3 0,-1 1 5 16,0-2 8-16,2 0-3 0,3 2 8 15,6-2 7 1,0 1-11-16,1-1-5 16,4 0 15-16,0-3-13 15,-4-4-6-15,8-1 2 0,-6-4 0 16,5-2-3-16,-3 3-3 0,-2-7-1 16,-5 0 7-16,2 1 7 0,-4-7-8 15,2 1-9-15,-2-1-3 0,-5 2-3 16,-1-2-8-16,-1 0 4 15,-5 0-3-15,-6-6-2 0,-3 0-1 16,0-5-4-16,-7 0-3 0,-7 1-1 16,5 0 0-16,0 3-1 0,1 2 0 15,-1 2-8-15,-5 1 6 0,2 4-1 16,-4 2 3-16,8 5-6 0,3 4 0 16,1 5 2-16,0 4 1 15,1 2-11-15,1 3 25 0,-7 8-8 16,5 5-6-16,-1 7-5 0,3 4 5 15,5 4-1-15,-3 2 1 0,5 2 0 16,0 1-3-16,2-1 4 0,4 5 1 16,3-1-2-16,-2 1 5 15,2-2 3-15,5-2-3 0,2-1 0 16,2-3 1-16,-4 5-3 0,3-4 0 16,0 2 4-16,3-4-5 0,1-8 1 15,6 2-1-15,2-11 0 0,3 0-2 16,5-6 3-16,2-8 0 0,7-5 0 15,6-10 10-15,6-5-7 16,-3-5 5-16,4-3-8 0,-8 1 0 16,-3 2 9-16,-4 1-5 0,-8 5 2 15,-8 2 4-15,-6 5-4 0,-10 7-3 16,1 4 7-16,-4-1-3 0,2 2-2 16,-2-1 0-16,0 1-1 0,0 0-1 15,0 0 4-15,0 0-2 16,0 0-3-16,0 0 4 0,-2 0-3 15,2 0-4-15,-2 1 2 0,2-1 0 16,-2 2-5-16,0-2 2 0,1 0 1 16,-1 1 2-16,2-1 3 0,-2 1-3 15,2 0-2-15,0-1 2 0,0 0 1 16,0 0-2-16,2 0 0 16,0 0 0-16,-2 0 0 0,0 0 0 15,0 0 2-15,0 0-3 0,0 0 2 16,0 0-1-16,0 0-15 15,-4 0-20-15,4-2-38 0,-3 1-93 0,-3 1-31 16,3-2-75-16,1 0-478 0</inkml:trace>
  <inkml:trace contextRef="#ctx0" brushRef="#br0" timeOffset="3173.12">7581 6036 612 0,'0'0'0'0,"0"0"243"16,0 0-98-16,0 0-51 15,0 0-13-15,0 0 8 0,0 0-26 16,0 0 0-16,-8-12 1 0,8 12-15 15,0 0-10-15,0 0-25 0,0 0-14 16,0 0 0-16,5 3 0 0,4 4-25 16,3 5 31-16,6 5-5 15,3 2 1-15,4 3 8 0,0 2-11 16,-1 0 2-16,1-1 10 0,0-1-9 16,-6 1 1-16,3-2 4 0,-5-5-5 15,-4 1-1-15,-3-2 7 0,-1-5-7 16,0 2-1-16,-4-2 0 0,-1-3 9 15,-2-2-6-15,-2-2 9 16,0-1-5-16,-2 1-12 0,-5-3 0 16,0 0-29-16,-6-7-19 0,-1-5-34 15,2-3-31-15,-4-7-14 0,0-1-49 16,-2-1-68-16,6-4 34 16,-6 3-59-16</inkml:trace>
  <inkml:trace contextRef="#ctx0" brushRef="#br0" timeOffset="3345.42">7677 6081 387 0,'0'0'0'0,"0"0"312"15,0 0-180-15,0 0 14 0,0 0-25 16,0 0-13-16,0 0-13 0,0 0-47 16,0 0-21-16,-21-32-18 0,21 40-3 15,-2 6 6-15,2 3-3 16,-4 2 5-16,1 4 6 0,1-3-11 16,-3 2-6-16,3-3 5 0,-1-3-11 15,1-2-6-15,0-4-32 0,2-3-43 16,0-2-30-16,0-4-23 0,4-1-103 15,-4-2-20-15,0-5-151 0</inkml:trace>
  <inkml:trace contextRef="#ctx0" brushRef="#br0" timeOffset="4224.58">7636 6046 732 0,'0'0'0'0,"0"0"328"0,0 0-200 15,0 0-38-15,0 0-27 0,0 0-18 16,0 0 4-16,0 0-20 0,0-4-15 16,7 4 11-16,0 0 5 0,8 0-4 15,-1 0 2-15,5 1-5 16,-1 1-3-16,1-1-2 0,6 1-10 16,-4 0-2-16,-3 1 9 0,-4-1-9 15,2 2 3-15,-3-2 4 0,-5 2-3 16,3-2 3-16,-6 1 6 0,-1-1-3 15,1 1 0-15,-3-3 9 0,0 1-8 16,-2-1-4-16,0 0 6 0,0 0-13 16,0 0 4-16,0 0 3 15,0 0-7-15,0 0 0 0,0 0 8 16,0 0-14-16,0 0 0 0,0 0 12 16,0 0-11-16,0 0 1 0,-2 0 8 15,0 0-9-15,2 0 4 0,-3 0 7 16,3 0-13-16,-2 0 2 0,2 0 6 15,0 0-10-15,0 0 3 16,0 0 0-16,0 0 3 0,0 0-5 16,0 0 4-16,0 0-2 0,0 0-3 15,0 0 6-15,0 0-4 0,0 0-1 16,0 0 4-16,0 0-2 0,0 0-2 16,0 0 4-16,0 0-2 15,0 0 1-15,0 0 5 0,0 0-12 16,0 0 4-16,0 0 4 0,0 0-4 15,0 0 2-15,0 0 0 0,0 0 0 16,0 0-3-16,0 0 5 16,0 0-4-16,0 0 0 0,0-1 4 0,0 1-4 15,0-2 2-15,0 2 0 16,0 0 0-16,0 0-1 0,0 0 1 16,0 0 0-16,0 0-5 0,0 0 7 15,0 0-4-15,0 0-2 0,0 0 7 16,0 0-6-16,0 0-2 0,0 0 9 15,0 0-8-15,0 0-2 0,0 0 10 16,0 0-8-16,0 0-1 16,0 0 8-16,0 0-6 0,0 0-1 15,0 0 6-15,0 0-4 0,0 0-2 16,0 0 6-16,0 0-4 0,0 0-9 16,0 0 12-16,0 0-2 0,0 0-14 15,0 0 16-15,2 0-2 16,-2 0-13-16,0 0 14 0,0 0 0 15,0 0-8-15,0 0 9 0,0 0-2 16,0 0-3-16,0 0 5 0,3 0-2 16,-3 0-1-16,0 0 4 0,0 0-4 15,0 0-17-15,0 0 14 0,0 0-16 16,0 0 6-16,0 0 6 16,0 0-14-16,0 0 7 0,0 0-1 0,0 0-12 15,0 0-4-15,0-2-19 16,0-4-100-16,0 0-8 0,-3-1-65 15,1 0-201-15</inkml:trace>
  <inkml:trace contextRef="#ctx0" brushRef="#br0" timeOffset="7317.73">8636 2698 237 0,'0'0'0'0,"0"0"131"0,0 0-40 15,0 0-16-15,0 0-19 0,0 0 0 16,0 0 6-16,0 0 2 0,-71 68-4 16,53-58 9-16,1-1-9 15,-3 0-9-15,1-2 15 0,-1-2 0 16,1-1-7-16,-2-1 6 0,-2-3 3 16,-2-1-8-16,-4-6-1 0,-1 0-7 15,-3-3-2-15,-1 0-8 0,2 1-8 16,-5-5-2-16,4-3-8 0,1-5-12 15,0-3-4-15,-2-3 1 0,2-5-11 16,4 1 4-16,3-4-3 16,1 1-3-16,2-2 6 0,10-2 1 15,-2-4-6-15,5-1-2 0,6-1 5 16,1-3 0-16,4-1-19 0,8-3 14 16,6 1-8-16,0-3 12 0,7 3 0 15,2-3-5-15,8 1-5 16,3 3 15-16,8-1-8 0,2 2 5 15,5 2 4-15,1 6-2 0,-1 2 1 16,-2 6 5-16,-8 10-9 0,1 4 0 16,-3 9 0-16,0 6 0 0,0 4-6 15,-2 9 6-15,2 8-16 16,0 8 9-16,0 9 8 0,0 3-2 16,-2 1-6-16,-1 2 9 0,-6 1 1 15,-2 4-5-15,-7 4 4 0,0 0-5 16,-6 2 4-16,-10-1 4 0,-2-3-5 15,-3 3 0-15,-1-3 7 0,-5-2-6 16,-8 0 4-16,4-3-1 16,-5-1 1-16,-2-6 2 0,1-4 4 0,-2-3 1 15,6-5 5-15,-2-5-2 16,3-2-6-16,2-5 1 0,-5-3 0 16,3 0-7-16,1-2 4 0,-1 0 1 15,2-1-7-15,0-4 8 0,1 3-1 16,6-2 0-16,-7 1 5 15,5-2 5-15,-1 0-4 0,3 0-2 16,-1-1-1-16,1 1-8 0,-1-1 4 16,3 1-3-16,0 1-5 0,-2-2 1 15,2 1 0-15,0-1 1 0,0 0 0 16,-2 0 2-16,2 0-6 0,-2 0 3 16,2 0 0-16,-2 0 0 15,-1 1 2-15,3-1-1 0,0 2-2 16,0-2-2-16,0 0 3 0,0 0 0 15,0 0-1-15,0 1 2 0,0-1-2 16,0 0 1-16,0 2 2 0,0-2-4 16,0 0 1-16,0 0 1 0,0 0 0 15,-2 0 0-15,0 0 0 16,2 0 0-16,0 0-1 0,0 0 2 16,0 0-2-16,0 0-2 0,0 0 0 15,0 0-4-15,0 0 6 0,0 0-2 16,0 0-5-16,0 0 6 0,0 0-1 15,0 0-10-15,-1 0 5 0,1 0-8 16,0 0-8-16,0 0 3 16,0 0-4-16,0 0-14 0,0 0-8 15,0 0-23-15,0 0-22 16,0 1 4-16,0 2 3 0,-4-1-55 0,2 0 2 16,-1 2-19-16,-1-2-60 0,2 0-10 15,1 1-69-15</inkml:trace>
  <inkml:trace contextRef="#ctx0" brushRef="#br0" timeOffset="9295.81">2765 6958 675 0,'0'0'0'16,"0"0"284"-16,0 0-139 0,0 0-47 16,0 0 8-16,0 0-28 0,0 0-11 15,0 0-7-15,-6 1-26 16,6-6-11-16,0-2-5 0,6 1-1 16,4-8-4-16,5 1-3 0,-1-3-2 15,5-1 0-15,2 1-6 0,2 4 0 16,0-2 0-16,-1 3-1 0,-1 1 2 15,-5 0 0-15,1 5-5 16,-4 1 2-16,1 1 0 0,-3-1 0 16,-6 2-21-16,-2 1-10 0,1 1-34 15,-4 0-21-15,2 0-1 0,-2 7-45 16,0-1-13-16,0 5-22 0,-2-3-76 16,-5 5-64-16</inkml:trace>
  <inkml:trace contextRef="#ctx0" brushRef="#br0" timeOffset="9967.76">2853 7029 607 0,'0'0'0'0,"0"0"237"16,0 0-95-16,0 0-48 16,0 0 2-16,0 0 3 0,0 0-39 15,0 0-9-15,0 0 4 0,-16 5-11 16,16-5-7-16,0 0 7 0,0 0-4 15,0 0 1-15,-1 0-4 16,1 0-1-16,0 0 0 0,0 0 1 0,0 0-6 16,0 0-4-16,0 0-1 15,0 0-7-15,0 1-1 0,0-1-6 16,0 0 0-16,-2 0-2 0,2 0-6 16,0 0 1-16,0 0 1 0,0 0-6 15,0 0 0-15,0 0 7 0,0 0-9 16,0 0 4-16,0 0 5 0,0 0-10 15,0 0 6-15,0 0 4 16,0 0-7-16,0 0 0 0,0 0 9 16,0 0-8-16,0 0 4 0,0 0-2 15,0 0-4-15,0 0 2 0,0 0 4 16,0 0-7-16,0 0 4 0,0 0 1 16,0 0-5-16,0-1 1 0,0 0 2 15,0 1-2-15,3-2-8 16,3-5 8-16,6-2-2 0,4-3 5 15,5-5 1-15,2-1-6 0,2 2 6 16,3 0-2-16,-3 2-1 0,3 0-2 16,-5 1 3-16,0 1-2 0,-3 1 0 15,-6 3 2-15,-4 1-2 16,1 4 0-16,-4-2 3 0,-5 2-3 16,1 1 2-16,3 1 3 0,-6 1-5 15,2-3 2-15,-2 3 4 0,0 0-7 16,0-1 4-16,0 1 0 0,0 0-4 15,0 0 4-15,0 0 1 0,0 0-5 16,0 0 2-16,0 0 0 16,0 0 0-16,0 0 2 0,0 0 1 15,0 0-5-15,0 0 4 0,0 0 0 16,0 0-4-16,0 0 2 0,0 0 3 16,0 0-6-16,0 0-14 0,-2 0-8 15,2-1-39-15,0 1-38 0,0 0-54 16,3-2-76-16,3 2-10 15,-6-1-157-15</inkml:trace>
  <inkml:trace contextRef="#ctx0" brushRef="#br0" timeOffset="13140.24">4712 7283 1116 0,'0'0'0'0,"0"0"249"0,0 0-146 16,0 0-21-16,0 0-29 0,0 0-38 15,0 0-17-15,0 0 4 16,36 0 9-16,-13 0 4 0,1-1 5 16,3 1-14-16,-2 0-8 0,-6 1 4 15,-5 4 6-15,-1 2-9 0,-3 1 2 16,-4 3 5-16,-5 6-6 0,-1 2 0 15,-5 3 4-15,-7 5-4 16,-1-1 29-16,-3-2-19 0,1-5-6 16,0-4 19-16,3-3-8 0,5-4-2 15,2-5 15-15,3-3-8 0,2 1-7 16,0-1 8-16,0 0-16 0,0-1-8 16,0-1 6-16,2 0-6 0,1-2-20 15,4-3 13-15,7-3 20 16,6-3-8-16,6-2-1 0,3 1 12 0,-1 1-14 15,0 3-30-15,-3 2-48 16,0 3-39-16,-4 4-12 0,-3 0-35 16,-6 1-98-16,2 1-46 0,-8 0-104 15</inkml:trace>
  <inkml:trace contextRef="#ctx0" brushRef="#br0" timeOffset="13830.25">5119 7493 529 0,'0'0'0'0,"0"0"215"16,0 0-127-16,0 0 14 0,0 0-6 16,0 0 4-16,5 70-1 15,-8-54-38-15,-4 0-16 0,-4 3 9 16,-6 3 6-16,-3 3-4 0,-3 0-1 16,-5-2 15-16,-2 1-29 0,0-3-8 15,0-3 0-15,-2-2-10 0,0-4 0 16,0 0-2-16,-3-2-12 0,-2-6 1 15,5-1 12-15,-4-3-12 16,3-2 1-16,-1-8 8 0,2-5-13 16,2-2-3-16,-3-4 9 0,4-1-10 15,-1-2 1-15,5-3 9 0,1 0-6 16,4-5-6-16,-1-3 0 0,7 3 2 16,5 1-18-16,4 3 14 15,5-1-12-15,0 3 3 0,10-4 12 16,1 2-2-16,8 0-9 0,6-2 16 15,3 1-12-15,6 1-4 0,3-2 16 16,4 4-8-16,3 0-5 0,2 5 14 16,-2 3-12-16,1 3-3 0,-3 3 16 15,-3 3-10-15,0 0-3 16,-7 1 10-16,-2 4-7 0,-2-1-6 16,-5 4 16-16,-2 1-11 0,-1-1-4 15,-1 2 13-15,1 6-8 0,-3-1-6 16,1 1 14-16,-2 3-11 15,-4 1 1-15,2 0 8 0,-3 4-3 0,0 0-9 16,-1 0 15-16,-1 3-8 0,2 1-4 16,-4 0 10-16,-2 6 0 15,-3 0-6-15,0 4 2 0,-2-1 11 16,-2 3-13-16,-5 0 2 0,-7 0 18 16,0 0-6-16,-6-1 9 0,2-6-10 15,-1-2-1-15,-2-1 4 16,1-5-10-16,1-1-3 0,1-5 10 15,2-2-11-15,2-4-1 0,5 0 0 16,-1-4 10-16,4 1-10 0,5 0 0 16,-3-1 7-16,4 0-7 0,0 0 0 15,0 0-5-15,0 0-19 16,0 0 8-16,0 0-23 0,0-1-27 16,0 1-17-16,0 0-49 0,0 0-58 15,4 2 47-15,-3 5-63 0,-1 3-132 16,0 2-321-16</inkml:trace>
  <inkml:trace contextRef="#ctx0" brushRef="#br0" timeOffset="15824.06">3272 11276 912 0,'0'0'0'15,"0"0"247"-15,0 0-125 0,0 0-5 0,0 0-13 16,0 0-36-16,0 0-15 0,0 0-3 16,0 0-17-16,48-29-7 0,-23 20-2 15,5 1-12-15,4 1-1 16,3 0 2-16,5 2-11 0,4 4-4 16,4 1 4-16,1 0 5 0,2 0-7 15,-3 1 0-15,-4 0 4 0,-7 1-11 16,-4 2 14-16,-9 1-13 0,-3 0 1 15,-3 0 10-15,-4-1-5 0,-6-2-5 16,-1 1 4-16,-9-3-16 16,2 0-14-16,-2-1 2 0,0-1-15 15,2 2-20-15,-2-1 13 0,0-2-23 16,-2-2-17 0,-1 1-83-16,-8-7-14 0,0 0-36 0,-1-1-19 0,1-1-155 15</inkml:trace>
  <inkml:trace contextRef="#ctx0" brushRef="#br0" timeOffset="16216.96">3816 11096 695 0,'0'0'0'0,"0"0"370"15,0 0-239 1,0 0-37-16,0 0-7 0,0 0-20 16,0 0-28-16,0 0-15 0,0 0-3 15,-13-5-21-15,17 10 0 0,3 1 0 0,5 0 38 0,2 3-6 31,2-1-8-31,0 3-10 0,0-3-2 16,2 1 4-16,-1-2-10 0,-1 0-5 16,2 0 9-16,-2 1-11 0,-5 1-1 15,3-2 4-15,-4-1 2 0,-1 0-4 16,-4-1 0-16,-1-3 9 0,-4-1-10 16,0 0 2-16,2 0 12 15,-2-1-7-15,0 1 9 0,0-1-8 16,0 0 1-16,0 1 11 0,0-1-9 15,0 0 0-15,0 0 8 0,0 0-10 16,0 0 1-16,0 0 10 0,-2 1-9 16,-2 1 2-16,3 2 6 15,-6 5-12-15,-2 2 2 0,0 4 6 16,-5-4-5-16,-2 5-2 0,-4 4 7 16,-1 4-15-16,0 0-1 0,1-1 4 15,1-2 1-15,1-2-58 0,8 0-86 16,-1-3-150-16,8-11-352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11T16:46:08.2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9665 5662 521 0,'-3'2'0'0,"1"-2"362"16,-2 0-193-16,4 0-51 15,-1 0-30-15,1 0 1 0,0 0-33 0,0 0-19 16,1 0-18 0,1 0-21-16,2 0-12 0,-1 0-9 0,11 0 29 15,2 0 5-15,4 0 4 0,1 1-1 0,0-1-4 16,0 1-1-1,-1-1-6-15,-2 0-2 0,-6 0 3 0,-3 0-3 16,1 0-1-16,-4 2 0 16,-3 0-55-16,3 0-33 0,-6 0-59 15,0 4-67-15,-9 4-12 16,-9-2-62-16</inkml:trace>
  <inkml:trace contextRef="#ctx0" brushRef="#br0" timeOffset="189.98">9626 5866 908 0,'0'0'0'0,"0"0"189"16,0 0-111-16,0 0-36 15,0 0 25-15,0 0 34 0,73-7-21 16,-54 3-30-16,3 2-20 16,-3 2-22-16,-1 0-3 0,-1 0 0 0,-1 0-3 15,2 0 0-15,-6-1 3 0,3 1-10 0,-1 0-56 16,-5 0-37-1,6 0-17-15,-6 0-75 0,2 0-89 0,-2 0-28 16</inkml:trace>
  <inkml:trace contextRef="#ctx0" brushRef="#br0" timeOffset="539.9">10284 5627 526 0,'0'0'0'15,"0"0"240"-15,0 0-84 0,0 0-41 0,0 0-33 16,0 0-11-1,0 0-40-15,0 0-14 0,0 0 16 0,-42 65 10 16,38-41-8-16,3 2-2 16,-5 2-9-16,6-2-5 0,0 0-3 15,4-3-12-15,3 2-2 16,2-6 0-16,0-1-3 0,1-3 1 0,-1-5 0 16,-2 0-37-16,4-5-12 0,-4 1-35 15,3-5-27-15,-1-1-69 16,2-4-103-16,-4-5-110 0</inkml:trace>
  <inkml:trace contextRef="#ctx0" brushRef="#br0" timeOffset="799.89">10507 5696 868 0,'0'0'0'0,"0"0"147"0,0 0-78 16,0 0-18-16,0 67-8 15,0-39-4-15,0 2 0 0,2 3-7 0,0 4-13 16,1 0-8-16,1 0-4 16,-1 3-3-16,3-2-2 0,-3-4 3 15,1-7-4-15,-1-9-2 16,-3-4-6-16,2-7 3 0,-2-2 0 0,0-4 0 16,0-1 0-16,0-4-10 0,0-8-51 15,0-8-57-15,-2-5-29 16,1-6-73-16,-3-2-95 0</inkml:trace>
  <inkml:trace contextRef="#ctx0" brushRef="#br0" timeOffset="990.41">10513 5772 686 0,'0'0'0'0,"0"0"282"0,0 0-192 16,0 0-15 0,0 0-27-16,0 0-3 0,74-36-10 0,-55 36-16 15,-1 0-10-15,-4 7-5 0,-1 2 1 16,-3 2-2-16,-6 3 1 15,-4 4 4-15,0 2 2 0,-13 1 2 0,-1 4 0 16,0-2-6-16,-4-3 0 16,2-4-5-16,0-7-1 0,11 0 0 15,0-7-76-15,5-2-54 16,0 0-128-16,5-11-97 0</inkml:trace>
  <inkml:trace contextRef="#ctx0" brushRef="#br0" timeOffset="1220.73">10827 5858 1002 0,'0'0'0'0,"0"0"286"16,0 0-249-16,0 0-33 0,0 0 4 0,0 0 13 15,78-15-2-15,-48 13-5 0,-5-3-8 0,3 3 0 16,-3-1-5-1,-5 1 2-15,-6 2-4 0,-5 0-17 0,-8 0-20 16,-1 0-19-16,0 2-33 16,-7-1-10-16,-5-1-73 0,-4 0-98 15,4-6 23-15</inkml:trace>
  <inkml:trace contextRef="#ctx0" brushRef="#br0" timeOffset="1410.72">10937 5726 847 0,'0'0'0'15,"0"0"106"-15,0 0 22 16,0 79-23-16,2-45-26 0,-2-2-25 16,2 0-4-16,-1-3-20 15,3-3-15-15,3-6-9 0,-5-3-3 0,3-6 0 16,-5-2-3 0,4-6 0-16,-1-1 1 0,1-2-1 0,-3 0-154 15,3-3 38-15,0-8-112 0,-1-2-100 0</inkml:trace>
  <inkml:trace contextRef="#ctx0" brushRef="#br0" timeOffset="1640.74">11176 5750 847 0,'0'0'0'15,"0"0"151"-15,0 0-50 0,0 0-33 16,16 84 3-16,-16-55-10 0,2 0-16 0,-1-1-14 15,6-5-18-15,-3-1-8 16,-2-5-5-16,1-6 0 0,-1-4 3 16,0-1-2-16,0-3-2 15,-2-2-59-15,0-1-37 0,0 0-1 0,0-10-62 16,5-4-157-16,-2-5-98 16</inkml:trace>
  <inkml:trace contextRef="#ctx0" brushRef="#br0" timeOffset="1871.1">11363 5720 815 0,'0'0'0'0,"0"0"85"16,0 0 14-16,0 0-26 0,0 0-27 0,0 0-4 16,62 69-11-16,-58-51-9 15,-2 1-6-15,-2 5-5 0,-4 1 1 16,-5 3-1-16,-5-2-3 0,-4-2-4 0,4-4-2 15,4-5 0-15,-1-4-4 16,7-6-52-16,4-2-42 0,0-3-67 16,0-3-99-16,11-6 62 15,1-2-269-15</inkml:trace>
  <inkml:trace contextRef="#ctx0" brushRef="#br0" timeOffset="2111.11">11699 5711 894 0,'0'0'0'0,"0"0"302"16,0 0-190-16,0 0-42 0,0 0-32 0,0 0-25 16,0 0-3-16,0 0-2 15,-49 68-1-15,40-42 1 0,6 3 0 16,-1 0 1-16,4 0-1 0,0-1-7 0,4-5-2 15,8-2 2-15,-1-6 0 16,4-1-46-16,0-7-35 0,-5 2-53 16,1-7-143-16,-4-2-155 15</inkml:trace>
  <inkml:trace contextRef="#ctx0" brushRef="#br0" timeOffset="2381.92">11912 5738 729 0,'0'0'0'16,"0"0"154"-16,0 0-69 0,0 0-15 0,-4 65 1 16,4-41-1-16,4 6-10 15,1 4-2-15,0 3-20 0,1 1-8 0,-1 0-13 16,4 0-6-1,-4-5-6-15,-1-3-4 0,3-5 4 0,-5-5-4 16,1-3-2-16,-3-9 2 0,0 0-2 16,2-5-48-16,-2-3 19 15,0-2-6-15,0-12-63 0,-2-6-83 0,2-5-44 16,-2-6-149-16</inkml:trace>
  <inkml:trace contextRef="#ctx0" brushRef="#br0" timeOffset="2582.26">11951 5789 903 0,'0'0'0'16,"0"0"269"-16,0 0-141 16,0 0-69-16,0 0-32 0,0 0-12 0,0 0-2 15,72-28-9-15,-58 34-2 16,-1 5 3-16,1 0-4 0,-11 5-2 16,-1 1 2-16,-2 2 6 15,-7 3 3-15,-7 0 5 0,2-2-8 16,-4-1-2-16,1-4 3 15,7-5-7-15,-3-4-2 0,7-3-40 0,4-3-50 16,0 0-95-16,4-8-93 0,8-1-126 0</inkml:trace>
  <inkml:trace contextRef="#ctx0" brushRef="#br0" timeOffset="2813.32">12214 5899 914 0,'0'0'0'0,"0"0"171"16,0 0-59-16,0 0-20 0,0 0-21 0,0 0-5 15,73-8-14-15,-48 3-23 16,-2 3-13-16,0-3-13 0,3 4-4 16,-5 1 2-16,0 0-2 15,-1 0-53-15,-2 3-14 0,-4 1-38 0,-5-1-39 16,-2 1-127-16,-4-2-79 15</inkml:trace>
  <inkml:trace contextRef="#ctx0" brushRef="#br0" timeOffset="3083.72">12575 5722 745 0,'0'0'0'0,"0"0"214"15,0 0-124-15,0 0-44 16,0 0-29-16,0 0 14 0,0 0 53 16,0 0-16-16,0 0-11 0,9 78 8 0,-9-55-8 15,0 3-27-15,0 1 4 16,0-1-7-16,0-3-22 0,0-2 0 16,0-4 6-16,0-4-10 15,0-4-1-15,0-3 0 0,0-3 7 0,-2-3-7 16,2 0-40-16,0 0-43 15,0 0-49-15,0-2-9 0,0-6-54 16,2-4-211-16</inkml:trace>
  <inkml:trace contextRef="#ctx0" brushRef="#br0" timeOffset="3614.34">12777 5693 810 0,'0'0'0'0,"0"0"241"16,0 0-173-16,0 0-29 0,0 0 7 16,0 0 1-16,65 45-9 15,-51-23-4-15,0 2-2 0,-5 3-9 0,2 2 12 16,-4 1 6-16,0-4-13 0,-7 1 1 16,0-1 8-16,-5 0 5 15,-2-2 14-15,-7-3-3 0,-2-3-23 0,3-2-10 16,-3-3-4-16,2-1-13 15,4-2-1-15,-1-3 6 0,6-1-9 16,-4-1 0-16,5-1 2 16,1 0 2-16,1-2-6 0,0-1 6 0,2 1 0 15,0-1-6 1,0-1 6-16,0 1 0 0,0-1-1 0,-2 0 8 16,2 0-8-16,0 0 10 0,0 0 11 0,0 0-12 15,0 0-1 1,0 0 6-16,0 0-11 0,0 0-3 0,0 0 9 15,0 0-14-15,0 0 1 16,0 0 4-16,0 0 0 0,0 0-6 16,0 0 8-16,0 0-3 15,0 0-3-15,0 0 4 0,0 0-2 0,0 0-5 16,0 0 10-16,0 0-4 0,0 0-6 0,0 0 10 16,0 0-9-1,0 0 0-15,0 0 8 0,0 0-6 0,0 0 1 16,0 0 2-16,0 0-2 15,0 0-3-15,0 0 8 0,0 0-5 16,0 0-7-16,0 0 5 16,0 0-32-16,0 0-34 0,0 0-18 0,2 1-53 15,0 1-99 1,-2-2-210-16</inkml:trace>
  <inkml:trace contextRef="#ctx0" brushRef="#br0" timeOffset="4444.28">13433 4935 282 0,'0'0'0'15,"0"0"201"-15,0 0-93 16,0 0 0-16,0 0-9 0,0 0 2 16,0 0-9-16,0 0-16 15,0 0-16-15,-2 4-23 0,2 2 9 0,4 2 33 16,3-3-21-16,2 1-12 0,5 1 7 16,-5-4 1-16,-4-2-14 15,6-1 5-15,-6 0-2 0,9-2-3 0,2-4 0 16,-2-3-2-16,4-3-15 15,1 2-9-15,-1 3 0 0,-4 0-11 16,-2 5-6-16,-3 2 6 16,2 0-2-16,0 2-6 0,-1 4 10 0,1 1-2 15,1-2-1 1,-3 1 14-16,3 0-9 0,-1-4 0 0,0 2 10 16,3-3-11-16,2-1 2 0,1 0 10 0,5-1-5 15,1-4-8 1,1-3 10-16,1 0-14 0,3 3-2 0,1 2 2 15,1 3-4-15,-2 0-165 16,0 0-140-16,-6-8-374 0</inkml:trace>
  <inkml:trace contextRef="#ctx0" brushRef="#br0" timeOffset="5334.27">14813 4971 473 0,'0'0'0'0,"0"0"423"0,0 0-290 15,0 0-38-15,0 0-15 16,0 0-11-16,0 0-8 0,0 0 8 16,0 0-3-16,26 18-22 15,-17-14 8-15,3-3 0 0,4 0-15 0,0-1 5 16,4 0 3-16,-1-6-17 0,4-1-5 16,-7 0-3-16,4 3-16 15,-6 3-4-15,0-2 0 0,-2 3 18 0,2 0-18 16,-1 1 0-16,1 2 13 15,0 2-13-15,2 1 0 0,0-2 14 16,0-1-11-16,2-3 14 16,1 0-12-16,1 0 3 0,1 0 13 0,-2-4-18 15,-1-2-2 1,1 3 12-16,-3 0-17 0,4 3-3 0,-6-2 14 16,4 2-7-16,-3 3-8 0,0 2 16 0,1-2-8 15,-2 0-7 1,2-1 14-16,-4 0-8 0,2-2-2 0,-3 0 6 15,3 0 1-15,0 0-6 16,2 0 4-16,2 2 5 0,-1-1-11 16,1 4 8-16,0 1-4 15,-6 1-5-15,6 3 10 0,-9-1 0 0,7 3-6 16,-1-5 2-16,5 1 5 0,6-5-8 16,6-3 4-16,5-5 11 15,2-11-14-15,6-4 2 0,-3-3 8 0,-3 1-23 16,-2 2 11-16,-7 3-26 15,-5 6-24-15,-6 6-8 0,-3 3-48 16,-5 2-81-16,0 4 16 16,-1 6-71-16,-3-2-188 0</inkml:trace>
  <inkml:trace contextRef="#ctx0" brushRef="#br0" timeOffset="6084.35">13230 5852 769 0,'0'0'0'0,"0"0"370"0,0 0-243 0,0 0-24 16,0 0-37-16,0 0-37 0,0 0-13 16,0 0 21-16,0 0-18 15,81 0 0-15,-49 0 13 0,0-2-20 0,3 2-6 16,-3-4 9-16,-2 4-16 15,-7-1-1-15,-5 0 4 0,-6 0-4 16,-7 1-81-16,-3 0-18 16,-2 1-71-16,-3 4-176 0,-8-2-106 0</inkml:trace>
  <inkml:trace contextRef="#ctx0" brushRef="#br0" timeOffset="6384.55">13295 5984 271 0,'0'0'0'16,"0"0"539"-16,0 0-392 15,0 0 23-15,0 0-46 0,0 0-43 0,0 0-14 16,0 0 6-16,0 0-28 15,5-2-12-15,9 1 17 0,6-2-8 16,5 2-2-16,7-1-1 16,3-1-26-16,4 1-9 0,0 2 12 0,-4 0-17 15,1-2-46 1,-8 2-41-16,-3 0-95 0,-6-3-116 0,-7-3-239 16</inkml:trace>
  <inkml:trace contextRef="#ctx0" brushRef="#br0" timeOffset="7034.43">13980 5715 406 0,'0'0'0'15,"0"0"234"-15,0 0-98 16,0 0-43-16,0 0-19 0,0 0 10 16,0 0 15-16,0 0-33 15,51-40-8-15,-33 38 8 0,5 2-20 0,1 0-4 16,5-1 5-16,-5 3-18 0,-1 3-10 0,-7 0 0 16,-3 4-20-16,-6 1-2 15,-5 0 6-15,-2 2 9 0,0 1-10 16,-11 4 22-16,-5 0-13 15,0 0-5-15,-9-2 16 0,6-3-21 16,1-1-2-16,2-4 2 16,4-2 9-16,7-2-16 0,1-2 12 0,4-1 2 15,0 0-16 1,0 0 15-16,2 0-14 0,7-1-28 0,5 1 49 16,7-1-14-16,2 1 0 0,7 1 0 0,-2 6 3 15,-3 2-10 1,-2 3 14-16,-7 0-4 0,-5 2-10 0,-8 2 14 15,-3 1-8-15,-2-1 1 16,-8 0 0-16,-6 0 25 0,-2-1-23 0,-7-4 19 16,2 1-20-16,-3-4-2 15,-2-1 2-15,1-2 7 0,1-4-17 16,3 1 6-16,5-2-65 0,4 0-51 0,8-5-6 16,6-3-117-1,2-4-186-15</inkml:trace>
  <inkml:trace contextRef="#ctx0" brushRef="#br0" timeOffset="7334.63">14746 5742 966 0,'0'0'0'16,"0"0"246"-16,0 0-153 0,0 0-24 0,0 0-20 16,0 0-11-16,0 0 8 15,-69 63 0-15,53-43-29 0,0-1-15 16,-4 4 14-16,1-2-18 0,3-3-3 0,2-2 10 16,1-3-3-1,4-6-28-15,4-2-9 0,3-3-36 0,-1-2-38 16,3 0-7-16,0-3-41 15,-2-5-90-15,0-2 93 0,1-2 19 16,-1-2-99-16,-2-6-13 16</inkml:trace>
  <inkml:trace contextRef="#ctx0" brushRef="#br0" timeOffset="7454.53">14549 5774 372 0,'0'0'0'0,"0"0"439"16,0 0-317-16,0 0 39 0,0 0-48 0,64 29-32 15,-48-11-37-15,3 1-9 16,4 2-27-16,-3 0-8 0,1 1 0 15,-3-5 0-15,-2-6-315 16,-2-3-204-16</inkml:trace>
  <inkml:trace contextRef="#ctx0" brushRef="#br0" timeOffset="8255.79">14988 6065 303 0,'0'0'0'0,"0"0"381"0,0 0-247 15,0 0 18-15,0 0-11 16,0 0-38-16,0 0-6 0,0 0-13 15,0 0-19-15,-2 5-6 16,2-5 3-16,0 0-29 0,0 0-11 16,2 0 8-16,0 0-18 0,1 0-4 15,2 0 22-15,1-2-14 0,-1 2-4 16,6-2 16-16,-4 1-17 16,3-1-2-16,3-1 14 0,-3 0-18 0,5 0-1 15,0 3 11-15,3-2-14 0,-5-1-2 16,2 1 2-16,3 1 6 15,-2 0-12-15,0-1 10 0,-2 1 1 0,-2 1-16 16,1 0 20 0,-1 0-11-16,1 0-7 0,1 1 16 0,-2-1-6 15,4 0-7-15,0 0 10 16,2 0-1-16,-1 2-12 0,3-2 16 16,-2 0-8-16,-1 0-9 15,-3 1 18-15,1-1-11 0,-3 1-8 0,-1 0 20 16,1 1-16-16,-1 0-5 0,1 0 20 15,-1-1-13-15,-3-1-6 16,3 3 20-16,0-2-13 0,-1-1-7 0,3 0 20 16,-1 0-13-16,0 0-3 15,1 0 12-15,-3 0-3 0,5 0-12 16,-7 0 18-16,5 0-9 16,-4 0-8-16,1 0 16 0,-5 0-7 0,3 0-9 15,-1 0 16-15,1 0-11 0,1 0-2 16,-2-1 10-16,2 0-1 15,0-1-12-15,5 1 16 0,-5 0-7 16,5-2-11-16,4 2 20 16,-7-1-10-16,4 1-9 0,-2-2 18 0,1 2-12 15,2 1-4-15,0 0 14 16,-2 0-7-16,-2-1-6 0,3 1 12 16,-1 0-3-16,2-1-12 15,-4 0 18-15,2 1-11 0,0 0-4 0,2-1 12 16,-3 1-3-16,1 0-12 0,2 0 18 15,1 0-9-15,1 0-8 16,3 1 16-16,-1 2-8 0,-1-2-8 0,1 2 16 16,-3-1-8-16,-4 0-7 15,-1 1-33-15,2-2-56 0,-5 0-84 16,2-1-83-16,-8 0-252 16</inkml:trace>
  <inkml:trace contextRef="#ctx0" brushRef="#br0" timeOffset="26812.05">11692 6350 246 0,'0'0'0'0,"0"0"11"0,0 0-4 0,0 0-6 15,0 0-1-15,0 0 0 16,0 0 7-16,0 0 24 0,4-29 37 0,-4 29-10 15,0 0 1-15,0 0 22 16,0-1-11-16,0-1-11 0,0 1-11 16,0-1-31-16,0 1-13 0,0 0 5 0,0 1-7 15,0 0-3 1,0 0 2-16,0 0 14 0,0 0 25 0,0 2 52 16,0 1-11-16,3 1-162 15,-1-1 162-15,-2-3 80 0,0 1-104 16,0-1 47-16,0 1-14 0,0-1-25 0,0 0-16 15,0 0-18-15,0 0-1 16,0 2 4-16,0-2-16 0,0 2-5 16,0 0 8-16,0 0-8 15,0 1-7-15,6 3 17 0,-5-4-10 0,3 2 0 16,-1-1 14-16,-1-2-9 16,7 1-7-16,-2-1 10 15,5-1-7-15,1-1 1 0,3-5 16 16,3-1-20-16,-3-1-6 0,4 0 7 0,-3 1-10 15,1 0-4-15,1 2 4 0,-3-1 2 16,-1 2-7-16,0 2 6 16,0-1-1-16,-3 3-7 0,-1 0 10 0,-1 3-3 15,-3-2-7 1,0 0 10-16,6 1-2 0,1-2-5 0,-2 2 4 16,6-2 6-16,1 0-9 15,1 0 2-15,-1 0 7 0,-3 0-11 16,0 0 6-16,-5 0 0 0,1 0-6 0,1 0 6 15,-5 0 4-15,10 0-7 16,-4 0 0-16,2 0 5 0,4-2-7 16,-4 0 4-16,3 0 5 15,0 1-7-15,-4-2 0 0,2 3 3 0,-3 0-7 16,1 0 8-16,-3 0-3 16,0 0-4-16,2 0 6 0,-3 0-2 15,5 0-4-15,2 0 6 16,-4 1-1-16,-2 2-5 0,4-2 6 0,-5 1 0 15,-2 1-5-15,1-1 4 16,3 3 3-16,-1-3-9 0,4 2 8 16,2-2-1-16,-1-1-4 0,5-1 2 0,-3 0 9 15,4 0-12 1,-2-1 4-16,2 1 3 0,-3 0-8 0,4 0 6 16,1 3-2-16,-2 2-2 15,4-1 2-15,6 0 3 0,1-4-5 0,1-4-39 16,2-8-38-1,-5-5-103-15,0-6-351 0</inkml:trace>
  <inkml:trace contextRef="#ctx0" brushRef="#br0" timeOffset="27945.12">1477 3707 468 0,'0'0'0'16,"0"0"282"-16,0 0-129 0,0 0-23 0,0 0-23 15,0 0-4-15,0 0 13 16,0 0-36-16,0 0-12 0,-14-8-10 16,14 8-23-16,0 2-12 0,0 0-2 15,0 1-13-15,2 2-2 0,3 0 0 16,2 3 1-16,2 0 5 0,3-2 6 0,-1-3-3 16,3-3-4-1,2 0 5-15,-2-1 2 0,-3-5 0 0,3-6 11 16,0-1-10-16,4-3-5 15,-2 0-2-15,1 1-10 0,-1 3 0 16,0 3 2-16,-3 2-5 16,-3 4 0-16,6 3 2 0,4 0-2 0,-3 4-1 15,-1 7 4-15,2 0-2 16,-8 2 1-16,6-1 15 0,-10-2-8 16,6-4-2-16,-5-1 0 0,5-2-3 15,6-3 1-15,7-7 2 0,10-14-4 16,6-8-4-16,3-8-118 0,-1-1-112 15,-15 8-372-15</inkml:trace>
  <inkml:trace contextRef="#ctx0" brushRef="#br0" timeOffset="29307.39">10192 6316 364 0,'0'0'0'0,"0"0"157"0,0 0-50 0,0 0 6 16,0 0 26-16,0 0 6 0,0 0-24 0,0 0-2 15,-1-16 12 1,-1 16-39-16,2 0-15 0,0 0-13 0,0 3-31 16,2 1-12-16,5-1 6 15,0 1 7-15,0 0-3 0,3 0-4 16,5-1-5-16,-5-2-3 16,4-1 5-16,4-1 0 0,0-6 2 0,5-3 1 15,-2-6-6 1,0-3-9-16,0 2-5 0,-1 0-1 0,-1 4-4 15,1 3-1-15,-3 2 1 0,3 3-2 0,-1 2 0 16,-3 2 0-16,2 1 1 16,-6 0-4-16,-3 3 6 0,-2 0-5 15,2 3 0-15,-4-1 4 16,4 0 2-16,-2-1-2 0,2 0 5 0,2-2-4 16,1 3-3-1,1-3 0-15,4-1 6 0,3-1-3 0,-1 0 3 16,1 0-7-16,-1 0 2 15,-3 0 2-15,0 0-4 0,-2 0 1 16,-5 0 0-16,5 0 1 0,2 0-1 0,-4 0 0 16,4-4 2-16,4-2-2 15,-1-3 0-15,1 0 0 0,-1 3-1 16,-6 1 2-16,-5 2-2 16,5 2-3-16,-8 1 8 0,2 0-7 0,2 0 3 15,-2 6 0-15,2-1 0 16,-2 2-1-16,4-3 2 0,-6 0 1 15,4 0-3-15,1-1 2 0,-3-4 0 0,6 1-2 16,-1 0 2-16,-1-3 0 16,3-1-1-16,0-2 0 15,-1 2 0-15,2 1-3 0,0 0 2 16,-5 2 0-16,4 1-2 0,2 0 4 0,0 0-2 16,-3-1 0-1,1 1 2-15,-2-1-1 0,-3-1 0 0,3 2 0 16,-3 0-1-16,2 0 1 15,-6 0 0-15,0 2 0 0,4 0-2 16,-3 1 3-16,-1-1-1 0,4 2 0 0,-4 0 0 16,7 0 0-16,-1 0 0 15,5-3 0-15,3-1 1 0,-3 0-2 16,4-4 2-16,1-2 2 16,0-2-4-16,2-1 1 0,4 0-1 0,-4 4-26 15,-4 2-5 1,-5-1-33-16,-3 3-84 0,0-2-60 0,-4 0-216 15</inkml:trace>
  <inkml:trace contextRef="#ctx0" brushRef="#br0" timeOffset="51459.86">19776 6131 539 0,'2'-3'0'0,"2"0"249"16,-1 1-77-16,1 1-61 0,-4 1-222 0,0 0 222 15,1 0 173-15,-1 0-211 16,0 0 3-16,0 0-26 0,0 3-18 16,-1 5 0-16,-6 6-23 15,1 9-2-15,-8 10 17 0,5 5-10 16,-5 0-7-16,0-3 6 16,5-2-10-16,-2-7-2 0,8-1 5 0,-1-7-8 15,4-5-2-15,0-2 8 0,0-4-1 0,-1-2-4 16,1-3-19-1,0-2-16-15,0 0-25 0,0-4-34 0,5-6-55 16,4-5-25-16,0-3-125 16,1-3-118-16</inkml:trace>
  <inkml:trace contextRef="#ctx0" brushRef="#br0" timeOffset="51959.84">19974 6252 956 0,'0'0'0'16,"0"0"242"-16,0 0-100 16,0 0-60-16,0 0-34 0,0 0-9 0,0 0-13 15,0 0-10-15,0 0-1 0,18-47-5 0,-6 38-6 16,1 1 11-1,3 2-5-15,3-1-3 0,1 4 6 0,6 1-3 16,-5 2-8-16,1 0 5 16,-3 2-3-16,-3 4-6 0,-5 4 3 15,1-1 0-15,-7 3-2 16,-5 1-1-16,0 4 2 0,-9 1 0 0,-6 0 0 16,-5 6 9-16,-1-3-10 0,-7-3 2 15,5 3 7-15,-4-8-10 16,1 0 4-16,3 0 2 0,5-2-6 0,2-2 2 15,7-3-2-15,2 1-4 16,0-7 8-16,7 1-4 0,0-1-2 16,0 0 2-16,3 1-2 15,12 0-1-15,-1-1 9 0,7 1-2 16,2-2-1-16,0 0 8 16,7-1-2-16,-5-4-4 0,-4 4 11 0,-2 1-9 15,-4 0-4-15,-8 1 5 0,2 0-3 0,-6 0-6 16,-1 0 4-1,1 0-2-15,4 1-30 0,-5 1-50 0,0 1-56 16,-2-1-79-16,0 1-160 16,4-3-174-16</inkml:trace>
  <inkml:trace contextRef="#ctx0" brushRef="#br0" timeOffset="52129.88">20480 6429 1028 0,'0'0'0'0,"0"0"202"0,0 0-77 16,0 0-19-16,-42 68-70 15,26-48-22-15,-4 1 8 0,3-3-18 0,4-1-8 16,1-4-42 0,5-3-81-16,0-6-79 0,5-4-260 0</inkml:trace>
  <inkml:trace contextRef="#ctx0" brushRef="#br0" timeOffset="52459.86">20958 6247 1025 0,'0'0'0'16,"0"0"123"-16,0 0-71 16,0 0 34-16,0 0-19 0,-4 81-19 0,1-53-20 15,-6-4-9-15,5 3-1 0,1-3-17 0,1-5-2 16,2-2-10-1,-2-5-35-15,2-3-25 0,0-6-36 0,2-3-16 16,2 0-47-16,1-6-138 16,4-8-127-16</inkml:trace>
  <inkml:trace contextRef="#ctx0" brushRef="#br0" timeOffset="52899.85">21165 6228 1240 0,'0'0'0'0,"0"0"177"16,0 0-58-16,64-5-54 0,-41 5-33 16,-2 4-4-16,0 2-18 15,2-1-9-15,-9 2 7 0,-2-3-8 16,-6 3 0-16,-6 2-10 16,0 1 3-16,-9 3 0 0,-9 1 13 0,-3-2-9 15,-2 0 0-15,0-2 6 0,4 1 0 0,4-5-3 16,3 0 0-1,3-5 10-15,4-1-6 0,5 0 9 0,0 0-9 16,2 0-7-16,7 0 6 16,-1 0 2-16,10-4-2 0,2 4 7 15,-5-2-9-15,1 2-2 16,2 0 2-16,-2 6 0 0,0 2-1 0,2 2 0 16,-4 0-1-16,-7 1-7 0,-2 1 11 15,-5-1-4-15,-5 0-1 16,-4 2 4-16,-5 0 10 0,-6-1-11 0,-1 1 12 15,-5-2-11-15,-3-2-4 16,6-1 4-16,0-3 5 0,6-2-8 16,1-2-7-16,5-1-19 15,4 0-22-15,3 0-26 0,4-3-25 0,0 0-29 16,2 3-80 0,5-5-117-16,0 2-111 0</inkml:trace>
  <inkml:trace contextRef="#ctx0" brushRef="#br0" timeOffset="53069.86">21621 6503 1345 0,'0'0'0'0,"0"0"99"0,0 0-47 15,0 0-33-15,-76 53-18 16,53-33 5-16,4 0-12 0,-1-4-96 0,8 1-99 15,5-8-180-15</inkml:trace>
  <inkml:trace contextRef="#ctx0" brushRef="#br0" timeOffset="53389.82">22155 6235 721 0,'0'0'0'0,"0"0"208"15,0 0-84-15,0 0-3 16,0 0-6-16,-10 78-39 0,6-53-8 0,-1 5 1 15,-2 2-39-15,2-3-15 16,3-1 0-16,-2-4-13 0,4-5-4 16,0-3 4-16,0-5-5 15,2-5-60-15,2-5-19 0,3-1-47 0,1-3-43 16,1-8-95 0,2-5-74-16</inkml:trace>
  <inkml:trace contextRef="#ctx0" brushRef="#br0" timeOffset="53709.72">22493 6239 1006 0,'0'0'0'16,"0"0"298"-16,0 0-203 0,0 0-37 0,0 0-10 16,0 0-11-16,0 0-7 0,-21 64 5 15,7-46-17-15,2 0-8 16,1 0 10-16,6-4-4 0,1-2-11 0,4-3 6 15,0-2-9-15,2 0-3 16,5-2 2-16,5 0 27 0,4-1-11 16,4-3 19-16,3 0-10 15,3-2-9-15,8 1 3 0,3 0-13 16,4-5-8-16,1 2 2 16,-7-1 7-16,-3-1-10 0,-7 3 4 0,-9-2 0 15,-9 3-2-15,2 0 0 0,-7 0 3 0,-2 1-3 16,0 0-13-1,-9-4-3-15,0 4-44 0,-7 0-34 0,-2-3-11 16,2 1-26-16,6 0-79 16,-3-3-19-16,3-3-179 0</inkml:trace>
  <inkml:trace contextRef="#ctx0" brushRef="#br0" timeOffset="54269.85">22686 6197 552 0,'0'0'0'0,"0"0"220"0,0 0-89 16,0 0-22-16,0 0-62 15,0 0-17-15,0 0 10 0,0 0-8 0,0 0-6 16,12-27 8 0,-12 24-3-16,2 2 7 0,-2 1 24 0,0-1-21 15,0 1-13-15,0 0 5 0,0 0-8 0,0 0-11 16,0 0 5-1,0 0-9-15,0 0-7 0,0 0 7 0,0 0-6 16,0 0-4-16,0 0 0 16,0 0 9-16,0 0-11 0,0 0 4 15,0 0 3-15,0 0-8 16,0 0 6-16,0 0 3 0,0 0-6 0,0 0 0 16,0 0 10-16,0 0-10 0,2 0 0 15,-2 0 16-15,0 0-15 16,0 0 11-16,0 0-8 0,0 0-3 0,0 0 8 15,0 0-4-15,0 1-6 16,0 1 2-16,0 2 9 0,0 6-11 16,-4 3 2-16,3 3 15 15,-5 6-12-15,1 2 13 0,0 3-3 0,-2 2-7 16,0 2 7 0,5-1-7-16,-2 2-5 0,1-7 7 0,-1-4-6 15,2-2-3-15,1-4 0 0,1-3 14 0,-4-3-3 16,4-3 10-1,-2-3-1-15,2-2-7 0,0 2 6 0,0-3-8 16,0 0-10-16,0 0 11 16,0 0-9-16,0 0-6 0,0 0-21 15,0 0-14-15,0 2-27 16,0-2-29-16,0 0-25 0,0 0-70 0,0 0-102 16,0 0-208-16</inkml:trace>
  <inkml:trace contextRef="#ctx0" brushRef="#br0" timeOffset="57139.99">19431 6762 585 0,'0'0'0'0,"0"0"309"0,0 0-153 0,0 0-42 16,0 0-21-16,0 0 4 16,0 0-22-16,0 0-15 0,-5 0-4 15,5 0-10-15,0 0-10 16,0 0 3-16,0 0-4 0,0 0-8 0,0 0 3 16,0 0-1-16,0 0-7 0,0 0 0 15,0 0 0-15,0 0-10 16,0 0 1-16,0 0-2 0,2 0-5 0,0 0-2 15,1 0 3-15,11 0-7 16,4 0 0-16,8 0 25 0,10 0-9 16,5-1 6-16,8-1-2 15,1-1-4-15,3 0-7 0,3 1 4 0,-1-1-7 16,-5 0-4 0,-1 3 7-16,-6-1-11 0,-10 4 1 0,-6 1 2 15,-8-2 4-15,-1 1-5 0,-2-2 0 0,-9 2 0 16,2-2 0-1,-4 1 0-15,-3-1 0 0,0 0 0 0,1-1 0 16,1 0 0-16,-1 0 0 16,1 0 0-16,-1 0 0 0,-3 0 0 15,0 0 0-15,2 0 0 16,-2 0 0-16,0 0 0 0,0 0 0 0,0 0 0 16,0 0 0-16,0 0 0 0,0 0 0 15,0 0 0-15,0 0 0 16,0 0 0-16,0 0 0 0,0 0 0 0,0 0 0 15,0 0-6 1,-2 0-1-16,0-1-17 0,1 1-2 0,1-1-12 16,-2-1-22-16,2 2-17 15,-2-1-37-15,0 1-44 0,1 1-43 0,-8 4-50 16,5 1-191 0</inkml:trace>
  <inkml:trace contextRef="#ctx0" brushRef="#br0" timeOffset="60209.93">19573 7892 536 0,'0'0'0'0,"0"0"309"16,0 0-179-16,0 0-30 0,0 0 0 0,0 0-16 15,0 0-22-15,0 0-5 0,0 0-9 0,-30-54-28 16,35 43-7-1,7 2 12-15,-4-1-6 0,6 2-5 0,0 0 12 16,-2-1-14-16,8 3-6 16,3 3 18-16,1 1-15 0,-1 2 1 15,-3 2 8-15,-2 3-13 16,-8 8-5-16,1 3 0 0,-6 0 18 0,-5 3-17 16,0 0 14-16,-5 3-14 0,-8 2-2 15,-4 0 2-15,-5-2 14 16,-1 5-16-16,-1-5 2 0,-5-3 7 0,5-1-14 15,1-5 12-15,5-4-4 16,0-1-9-16,13-6 14 0,-2 1-4 16,5-1-8-16,2-2 10 15,0 0 0-15,9 0-9 0,3 0 8 0,11-2 24 16,0-2-17 0,2 0 13-16,7-2-20 0,-7 3-5 0,-4-1 2 15,-2 3 9-15,-3 0-15 0,-3-1 10 0,-6-1-10 16,-4 1-78-1,6-1 17-15,-5-1-35 0,-1-2-70 0,3-6-21 16,-3-1-111-16,4-1-234 16</inkml:trace>
  <inkml:trace contextRef="#ctx0" brushRef="#br0" timeOffset="60609.86">20042 7658 992 0,'0'0'0'16,"0"0"234"-16,0 0-158 0,0 0 20 0,0 0-60 16,0 0-32-16,-39 66 19 15,25-36-6-15,-1 6 2 0,-1 2 5 16,4 4-13-16,-4-2 4 16,4 0 17-16,8-8-18 0,1-3-6 0,3-5 11 15,5-6-15-15,11-4-8 0,2-6 8 16,5-4 3-16,1-4-7 15,6-2 0-15,2-6 18 0,-3-5-20 0,-5-1 4 16,-6-4 4-16,-4 3-15 16,-1 1 18-16,-10-2-11 0,-1 2-5 15,-2 0 14-15,-2-2-3 16,-10 2-7-16,1 1 6 0,-7 2 7 0,1 6-12 16,-1 5 4-16,-5 0 33 0,-3 9-26 15,3 5 9-15,3 3-13 16,1-3-6-16,4 2 2 0,10-7 7 0,0 1-18 15,3-5 16-15,2 1-12 16,4 1-45-16,1-4 15 0,7-1-23 16,-3-2-50-16,5 0-37 15,0 0-63-15,-5 0-164 0,5-1-123 0</inkml:trace>
  <inkml:trace contextRef="#ctx0" brushRef="#br0" timeOffset="60799.84">20463 8016 1076 0,'0'0'0'0,"0"0"175"15,0 0-72-15,0 0-40 16,-25 74-29-16,9-56-9 0,5-1-23 0,-5 0-4 16,4-6-13-16,3 0-93 0,-1-4-122 15,6-3-115-15</inkml:trace>
  <inkml:trace contextRef="#ctx0" brushRef="#br0" timeOffset="61249.77">20931 7739 912 0,'0'0'0'16,"0"0"208"-16,0 0-138 0,0 0 14 15,0 0-8-15,0 0-29 16,0 0-2-16,71-49 5 0,-43 48-27 0,-1 1-10 15,-4 1 10-15,3 6-20 16,-13 4-5-16,-1 2 4 0,-8 2 10 16,-4 3-16-16,-6 2 8 15,-8 0 10-15,-7 6-18 0,-4-3 8 0,-5-3 9 16,4-1-13 0,-3-2 22-16,8-2-15 0,9-2 5 0,-1-5 19 15,8-1-21-15,2-3-3 0,3-1 16 0,1-1-23 16,6 1 0-1,9 1 0-15,2-1 33 0,5-2-15 0,2-1 8 16,-4 0-24-16,4-4-4 16,-2 2 4-16,-6 0-9 0,-4 1-101 15,3-1 10-15,-7-2-69 16,1-4-131-16,-3-2-138 0</inkml:trace>
  <inkml:trace contextRef="#ctx0" brushRef="#br0" timeOffset="61409.85">21420 7620 1320 0,'0'0'0'0,"0"0"108"0,0 0-24 0,-62 66-37 16,46-45-31 0,3-4-2-16,6-1-14 0,2-4 0 0,1-6-107 15,4-3-80-15,0-3-88 0,9-2-68 0,-2-9-20 16</inkml:trace>
  <inkml:trace contextRef="#ctx0" brushRef="#br0" timeOffset="61680.07">21427 7640 720 0,'0'0'0'15,"0"0"315"-15,0 0-217 16,76-4-2-16,-57 7 6 0,-1 1-27 0,-4 4-20 16,-5 0 0-16,0 2-12 0,-6-2-16 15,-3 5 9-15,0 1-10 16,-7 6 6-16,-3 3 13 0,-6 4-24 0,-4-2-2 15,1 3 16-15,1 3-23 16,0 1-2-16,2-4 11 0,2 0-16 16,0-6-5-16,7-4 0 15,-2-6 19-15,9-4-23 0,0-3 8 0,-2-2 0 16,2-1-11 0,0-2 11-16,2 0-8 0,-2 0-97 0,2-2 32 15,1-2-35-15,5 2-52 0,-1 0-44 16,1-1-91-16,1-1-338 15</inkml:trace>
  <inkml:trace contextRef="#ctx0" brushRef="#br0" timeOffset="61839.78">21825 7967 1242 0,'0'0'0'15,"0"0"293"-15,0 0-217 16,0 0-28-16,0 0-24 0,-52 60-27 0,40-45-12 15,1-3-17-15,4-4-81 16,0 0-188-16,7-6-178 0</inkml:trace>
  <inkml:trace contextRef="#ctx0" brushRef="#br0" timeOffset="62269.9">22311 7721 1127 0,'0'0'0'0,"0"0"407"15,0 0-262-15,0 0-52 16,0 0-60-16,0 0 2 0,0 0-13 16,0 0-7-16,81 4 5 15,-58 2-20-15,0 3 0 0,-8-1-1 0,-8 2-6 16,-2 4-35 0,-5-2 40-16,-2 1-18 0,-12 4-1 0,-4 1 27 15,-8-2-10-15,-4 1-6 0,-4-1 20 16,2-4-8-16,2-1-10 15,7 0 16-15,7-2 3 0,7-4-4 0,4-1 16 16,5-2-18-16,0-2-8 16,2 0 6-16,7 0 7 0,8 0-12 15,6 1 4-15,6-2 23 16,1 1-31-16,5-3 12 0,2-2-11 0,-1-2-43 16,-8 1-42-16,-1-1-86 0,-4 1-153 15,-2-3-144-15</inkml:trace>
  <inkml:trace contextRef="#ctx0" brushRef="#br0" timeOffset="62799.82">22806 7743 421 0,'0'0'0'16,"0"0"221"-16,0 0-88 0,69-54 22 0,-58 40-36 15,1 2-29-15,-6-2 3 0,-5 1 9 0,-1 6-26 16,-1-1-16-1,-8 2 5-15,-4 3-24 0,-2-1-13 0,-5 3 19 16,1 1-14-16,-3 0 9 16,-1 1 14-16,7 4-32 0,2-2-22 15,0 5 15-15,4-4-15 16,1-1-4-16,3 2 4 0,1-3 15 0,2 1-18 16,3 1 2-16,0-2 23 0,0 2-27 15,0-1 6-15,0 2 12 16,0 3-15-16,3-4 0 0,-3 4 21 0,2-2-19 15,-2 3 20-15,3 1-22 16,1 3 0-16,-1-1 0 0,1 1 14 16,3 3-19-16,-3 0 10 15,4 2 2-15,-2-1-15 0,3 1 16 0,-1-1-4 16,1 0-14 0,2-1 20-16,-2-1-13 0,-6 1-7 0,1-3 20 15,1 0-15-15,-1-1-3 0,-3 0 16 0,1 0-4 16,-2-1-15-1,0-3 22-15,-2-1-13 0,-3 0-11 0,-7-2 26 16,-2 2-19-16,-4-2-5 16,-2-1 22-16,-1-4-9 0,-2 0-10 15,2-4 16-15,2-7-4 16,4 1-13-16,5-1 18 0,3-2-9 0,7-1-12 16,7-5 13-16,9-6-2 0,10 0-53 15,8-8 28-15,8 1-56 16,6-3-76-16,7-1-5 0,2 1-154 0,-1-1-382 15</inkml:trace>
  <inkml:trace contextRef="#ctx0" brushRef="#br0" timeOffset="65409.8">20822 8289 793 0,'0'0'0'16,"0"0"290"-16,0 0-139 16,0 0-21-16,0 0-47 0,0 0-18 15,0 0-6-15,0 0-11 16,0 3-17-16,3-3-6 0,6 0-10 0,3-2 16 16,10 2 17-16,6 0-16 0,6 0-4 15,8 0 9-15,6 2-13 16,7-2-11-16,5 0 3 0,5 0-11 0,-3-3-10 15,-4-1 10-15,-10 3 1 16,-4-1-12-16,-12 2 12 0,-10 0-8 16,-8 0-13-16,-9 0 17 15,0 0-4-15,-5 0-31 0,0 0 22 16,-3 0-10-16,-6 1-16 16,-5 4 9-16,-2 1-32 0,2 0-28 0,-4 1-15 15,-1-2-70-15,-6 2-84 0,2-1-68 16,-2-1-160-16</inkml:trace>
  <inkml:trace contextRef="#ctx0" brushRef="#br0" timeOffset="65799.72">20816 8439 588 0,'0'0'0'0,"0"0"224"0,0 0-114 16,0 0-31-16,0 0-13 15,0 0-8-15,0 0 6 0,0 0-4 0,0 0-13 16,-16 3-1-16,16-3-1 0,0 0-6 16,0 0-2-16,0 0 4 15,0 0-8-15,0 0-5 0,0 0 2 16,0 0-6-16,0 0-10 15,2 0 3-15,2 0-4 0,1 1 3 0,9 0 16 16,4 1 2-16,5 2 6 16,10-1 0-16,10-2-5 0,6 3-1 15,8-3-4-15,7-2-12 16,-1 1-13-16,6 0 7 0,-7-1-10 0,-3 0-4 16,-8-1-31-16,-9-1-6 0,-13 2-24 15,-6 1-13-15,-11 0-44 16,-8 0-104-16,-4 0-100 0,-2 0-283 0</inkml:trace>
  <inkml:trace contextRef="#ctx0" brushRef="#br0" timeOffset="74769.71">19332 9247 609 0,'0'0'0'15,"0"0"322"-15,0 0-188 0,0 0-29 0,0 0-4 16,0 0-21 0,0 0-26-16,0 0-3 0,2 8-24 0,3 2-1 15,1 4 20-15,-3 9-15 0,1 6 0 16,-4 7 6-16,0 7-18 15,0 1-1-15,0 1 7 0,0-1-21 0,0-2 0 16,0-3 8-16,0-7-19 16,0-8 7-16,0-5 0 0,0-7 3 15,0-4-6-15,0-5 6 16,0-1-2-16,0-2-7 0,0-2 4 0,-2-7-26 16,0-4-12-16,0-6 1 0,-3-5-22 15,5-5 1-15,0-2-18 16,-2-3-58-16,1-1 29 0,-1 0 16 0,0 3 3 15,0 2 56-15,0 9 39 16,2 1-9-16,0 6 4 0,0 1 62 16,2 3-2-16,5-1 2 15,4 2 21-15,-4 1-10 0,9 3-13 0,2-3-9 16,1 4-13 0,2 1-8-16,8 0 8 0,-5 2-20 0,-1 1-4 15,-1 3 2-15,-8 5-19 0,-5 5 2 16,-2 2 14-16,-7 5-11 15,-6-2 4-15,-2 4 11 0,-8 2-15 0,-4-5 2 16,1 0 9-16,1-5-16 16,-1-1 2-16,1-3 9 0,9-3-17 15,-3 0 1-15,8-7-16 16,1 2-30-16,3-2-13 0,0 0-23 0,5-2-144 16,7 0 74-16,-1-1-28 0,7 0-148 15,-3 0-200-15</inkml:trace>
  <inkml:trace contextRef="#ctx0" brushRef="#br0" timeOffset="74939.84">19617 9479 958 0,'0'0'0'0,"0"0"256"16,0 0-112 0,62 0-74-16,-39 0-20 0,9-1-22 0,-2-5-13 15,3 1-3-15,1 1-13 0,-7-2-3 0,-6 3-23 16,-3 0-39-1,-4 2-32-15,-9-1-15 0,-1 2-65 0,1-1-79 16,-5 1-30-16</inkml:trace>
  <inkml:trace contextRef="#ctx0" brushRef="#br0" timeOffset="75239.81">20024 9275 736 0,'0'0'0'0,"0"0"303"15,0 0-169-15,0 0-26 16,0 0-36-16,0 0-33 0,0 0 9 16,0 0-5-16,0 0-7 15,-2 57 4-15,2-34-8 0,0 0-1 0,0 6 6 16,0-3-10 0,0 4-4-16,0-4 3 0,0-2-10 0,0-1 1 15,0-4 6-15,0-3-13 0,0-4 0 16,0-5 12-16,0-4-17 15,0-1 3-15,0-2 3 0,0 0-16 0,0 0 7 16,0 0 5-16,0 0-14 16,2 0-12-16,-2 0-1 0,2 0-40 15,3 0-18-15,-5 0-15 16,4-2-86-16,3-1-54 0,1 3-129 0</inkml:trace>
  <inkml:trace contextRef="#ctx0" brushRef="#br0" timeOffset="75409.72">20494 9571 1304 0,'0'0'0'0,"0"0"196"0,0 0-158 0,0 0-14 16,0 0-24-16,-76 73 0 15,57-56-45-15,5-2-138 0,3-2-112 0,2-5-390 16</inkml:trace>
  <inkml:trace contextRef="#ctx0" brushRef="#br0" timeOffset="76049.8">21029 9418 818 0,'0'0'0'0,"0"0"254"16,0 0-135-1,0 0-18-15,0 0-33 0,0 0-2 0,0 0 3 16,-2 83 5-16,4-52-21 16,3 0-18-16,-2 0-2 0,6 4-17 15,-3-2-5-15,-1-1-3 16,4-2-9-16,-2-7 2 0,-4-6 4 0,-1-3-9 16,-2-6 0-16,2-4 5 0,-2-1-2 15,0-3-28-15,-2-3 9 16,0-6-34-16,-1-9-5 0,1 0-9 0,0-6-27 15,1-5-7-15,-1-5-19 16,-4-3-46-16,5-3-30 0,1-1 20 16,0 6 60-16,0 4 109 15,3 6 16-15,6 6 208 0,-4 3-45 0,8 3-45 16,-1 1-21 0,6-1-4-16,1 2-1 0,4 2-7 0,4 0-35 15,-1 4-3-15,4 2-11 0,-3 3-15 0,-6 1-4 16,-3 6-8-1,-6 4-2-15,-8 2-2 0,-4 1-3 0,-4 4 10 16,-12 4-1-16,-3 0-3 16,-6-3-4-16,-5 0 4 0,4-3-9 15,-3-4-1-15,10-5-1 16,6-1-8-16,3-3-1 0,6-1-21 0,2-2-31 16,2 0-6-16,4 0-45 0,8-3-109 15,1 0 5-15,3-1-236 16</inkml:trace>
  <inkml:trace contextRef="#ctx0" brushRef="#br0" timeOffset="76209.8">21658 9604 1194 0,'0'0'0'15,"0"0"269"-15,0 0-181 0,-65 58-58 0,33-35-24 16,0-1-12-16,2-1-185 16,7-9-210-16</inkml:trace>
  <inkml:trace contextRef="#ctx0" brushRef="#br0" timeOffset="76759.7">22231 9324 817 0,'0'0'0'0,"0"0"228"16,0 0-160-16,0 0-17 15,-28 86 19-15,23-48 16 0,0 3-22 0,1 1-6 16,-1-2-12-1,5-4-29-15,0-3-8 0,3-4-7 0,3-5 1 16,-1-9-1-16,-2-5-4 16,3-6-14-16,-6-4-13 0,3 0-45 15,-1-6-28-15,-2-4-11 16,2-6-105-16,-2-6-94 0,2-2-33 0</inkml:trace>
  <inkml:trace contextRef="#ctx0" brushRef="#br0" timeOffset="76959.82">22237 9314 711 0,'0'0'0'0,"0"0"301"0,62-25-161 16,-39 24-36-16,-2 1-38 15,0 6 1-15,-5 5-21 0,-4 3-12 0,-4 2-9 16,-3 2-3 0,-5 3 1-16,-4 1-1 0,-6 1-2 0,-6 1-8 15,-4-2-3-15,-1-2-5 0,0-3 2 0,3-4-3 16,2-4-6-1,6-4-33-15,3-1-36 0,5-4-49 0,2 0-15 16,2-1-38-16,12-5-173 16,0-2 28-16</inkml:trace>
  <inkml:trace contextRef="#ctx0" brushRef="#br0" timeOffset="77149.87">22550 9465 955 0,'0'0'0'15,"0"0"354"1,65 0-233-16,-29-2-29 0,4-3-27 0,5 1-15 16,-1-2-27-16,-3 1-17 15,-6 0-5-15,-7 3-2 0,-14 1-28 0,-5 1-30 16,-5 0-37 0,-4 0-28-16,-7 2-47 0,-6 3-1 0,-6-2-90 15,-2 0 27-15,-2-3 7 0</inkml:trace>
  <inkml:trace contextRef="#ctx0" brushRef="#br0" timeOffset="77349.82">22757 9300 872 0,'0'0'0'0,"0"0"231"0,0 0-113 16,-14 67-26-16,7-38-10 0,1 3-13 15,-1 1-19-15,4-1-11 16,1-3-10-16,0-1-15 0,2-6-10 0,0-2-5 15,5-6-16 1,3-7-47-16,0-3-74 0,3-4-32 0,0-7-16 16,3-6-227-16</inkml:trace>
  <inkml:trace contextRef="#ctx0" brushRef="#br0" timeOffset="77799.91">23118 9215 507 0,'0'0'0'0,"0"0"215"16,0 0-56-16,0 0-57 0,0 0-25 0,0 0 9 15,0 0-14-15,0 0-8 16,0 0-7-16,3-19-26 0,-3 19-4 16,0 0 7-16,0 0-7 15,0 0-4-15,0 0-1 0,0 0-2 0,0 0-2 16,0 0 6 0,0 0-6-16,0 0 2 0,0 0 7 0,0 0-10 15,0 0-1-15,0 0 3 0,0 0-7 0,0 1-3 16,0 3 0-1,0 7-7-15,-2 2 9 0,1 6 5 0,-1 6-2 16,2 2 3-16,-4 5 7 16,3 5-11-16,-1-1 0 0,2 1-4 15,0-1-6-15,0 0-3 16,0-6 0-16,3-1 0 0,1-5-60 0,-2-4-14 16,-1-5-7-16,-1-3-25 0,0-6-88 15,-3-2-54-15,-1-4-230 16</inkml:trace>
  <inkml:trace contextRef="#ctx0" brushRef="#br0" timeOffset="81639.92">23196 9762 278 0,'0'0'0'0,"0"0"24"16,0 0-3-16,0 0-16 15,0 0-7-15,0 0 0 0,0 0-9 0,0 0-2 16,0 0-35 0,-8 0-63-16</inkml:trace>
  <inkml:trace contextRef="#ctx0" brushRef="#br0" timeOffset="88899.88">21285 9960 69 0,'0'0'0'15,"0"0"57"-15,0 0-19 16,0 0 8-16,0 0-4 0,4-3-4 0,-4 2 26 16,0 1-6-16,0-1-13 0,1 1 5 15,-1 0-7-15,4-2-5 16,0 2 8-16,-1-3-11 0,-1 2 1 0,0 0 5 15,1 0 3 1,-1-2 7-16,0 1 26 0,-1 2-22 0,3 0 3 16,-2-2 23-16,-1 2-18 15,-1-1 8-15,0 1 29 0,0 0-32 16,0 0-12-16,0-1 14 16,0 0-22-16,0 1-15 0,0 0 8 0,0 0-12 15,0 0-9-15,0 0 15 0,0 0-14 0,0 1-1 16,-1-1 13-1,1 2-15-15,0 0-2 0,-6-2 14 0,6 1-14 16,-3-1-9-16,-1 2 11 16,1 7-14-16,-8-3 0 0,2 6 7 15,-5 3-9-15,-3 6-4 16,-1 0 4-16,-2 8 7 0,1 3-9 0,-1-2 0 16,-1 3 7-16,4-3-12 0,-3-3 10 15,2-1-3-15,4-4-3 16,2-6 2-16,1-4 0 0,6-4-2 0,3-4 2 15,0-1 3-15,2 0-5 16,0-3 1-16,0 0-5 0,0 0-7 16,0 0 0-16,0 0-9 15,0 0-15-15,0-3 1 0,0-1-24 0,0 1-13 16,0-3-36 0,0-2-5-16,-1 3-49 0,2-7-46 0,-1 1-19 15,0-1-29-15,0 1-72 0</inkml:trace>
  <inkml:trace contextRef="#ctx0" brushRef="#br0" timeOffset="89570.04">21036 10115 460 0,'0'0'0'0,"0"0"223"16,0 0-91-16,0 0-33 0,0 0-31 0,0 0-5 16,0 0-13-16,0 0 6 0,-4-18 6 15,4 17-16-15,0 1-5 16,0 0 8-16,0 0-10 0,0 0-8 0,0-2 6 15,0 2-8 1,0 0 2-16,0-1 5 0,0 1-10 0,0 0-3 16,0-1 12-16,0 1-18 15,0 0-3-15,0 0 5 0,0 0-10 0,0 0-6 16,0 0 7 0,0 0-8-16,0 0-2 0,0-2 0 0,0 2 3 15,0 0-4-15,0 0 2 0,0 0 3 16,0 0-5-16,0 0 2 15,0 0 4-15,0 0-8 0,0 0 6 0,0 0 5 16,0 0-6-16,0 0 14 16,0 0 1-16,0 0-7 0,0 0 14 15,0 0-11-15,0 0 2 16,0 0 4-16,0 0-7 0,0 0-3 0,0-1 2 16,0 1-4-16,0 0-8 0,0 0 2 15,0 0 9-15,0 0-11 16,4 0 2-16,-3 3 12 0,3-3-9 0,1 1 5 15,1 2-2-15,1 1-6 16,3 1 8-16,-1 1-5 0,5 1-4 16,0 0 0-16,2 4 12 15,4 0-12-15,-1 0 0 0,4 4 10 0,-1 0-12 16,-1 0 4 0,0 0 1-16,-2 0-3 0,1-2 0 0,-2-1 5 15,-1 1-7-15,-6-4 4 0,5-1 6 0,-7-2-1 16,-4-1 10-1,-3-1-5-15,-1-2-4 0,-1-2 9 0,0 0-11 16,2 0-6-16,-2 0 0 16,0 0 0-16,2 0 0 0,-2 0 0 15,0 0 0-15,0 0 0 16,0 0 0-16,0 0 0 0,0 0 0 0,0 0 0 16,0 0 0-16,-2-1 0 0,2 1 0 15,0 0 0-15,-2 0 0 16,1 0 0-16,1 0-130 0,-2 0 13 0,2 2-110 15,-5 4-88-15,-2 4-185 16</inkml:trace>
  <inkml:trace contextRef="#ctx0" brushRef="#br0" timeOffset="89709.7">21349 10480 202 0,'0'0'0'0</inkml:trace>
  <inkml:trace contextRef="#ctx0" brushRef="#br0" timeOffset="97079.81">19629 10040 465 0,'0'0'0'0,"0"0"140"0,0 0-77 15,0 0 2-15,0 0-32 16,0 0-3-16,0 0 15 0,0 0 1 0,-1 2 0 15,1-2-5 1,0 0-11-16,0 0 5 0,0 0 10 0,0 0-19 16,0 0-10-16,0 0 4 15,0 0-17-15,0 0-5 0,0 0 4 0,0 0 4 16,0 0-12 0,0 0 12-16,1 0-5 0,-1 0-6 0,2 0 10 15,-2 0-4-15,0 0-8 0,0 0 14 0,0 0-7 16,0 0-5-1,0 0 10-15,0 0-4 0,0 0-6 0,0 0 10 16,0 0-10-16,0 0-30 16,0 0 24-16,0 0-10 0,0 0-11 15,0 0 20-15,0 0-3 16,0 0 2-16,0 0 18 0,0 1-8 0,0-1-3 16,4 0 12-16,-4 0-1 0,0 0-2 15,0 0 15-15,0 0-4 16,0 0-6-16,0 0 8 0,0 0-15 0,0 0-2 15,0 0 2-15,0 0 9 16,0 0-10-16,0 0 0 0,0 0 13 16,0 0-12-16,0 0 11 15,0 0-6-15,0 0-2 0,0 0 12 0,0 0-12 16,0 0-6 0,0 0 4-16,0 0 4 0,0 0-11 0,0 0 10 15,0 0-3-15,2 0-8 0,-2 0 12 0,0 0-8 16,0 0-2-1,0 0 8-15,0 0-3 0,0 0-6 0,0 1 10 16,0-1-5-16,0 0-5 16,0 0 10-16,0 0-5 0,0 0-6 15,0 0 12-15,0 0-9 16,0 0-7-16,0-1 10 0,0 1 0 0,0 0-30 16,0 1 28-16,0 1-13 0,0-2-11 15,0 0 11-15,0 0-18 16,0 0-35-16,0 0-23 0,0 0-37 0,0 0-92 15,0 0-185 1</inkml:trace>
  <inkml:trace contextRef="#ctx0" brushRef="#br0" timeOffset="98789.86">22833 9935 450 0,'0'0'0'15,"0"0"170"-15,0 0-92 16,0 0-19-16,0 0-37 0,0 0-19 0,0 0-4 16,0 0 2-16,0 0 7 0,0 4-8 15,0-3 0-15,0-1 10 16,0 2-8-16,0-2 8 0,0 0-10 0,0 0 0 15,0 0 0 1,0 0 9-16,0 0-12 0,0 0 6 0,0 0 0 16,-2 0-5-16,2 0 4 15,0 0 1-15,-2 0-6 0,1 0 6 0,1 0-4 16,0 0-3 0,0 0 8-16,0 1-8 0,0-1-4 0,0 0 12 15,0 0-6-15,0 0 0 0,0 0 4 0,0 0 0 16,0 0-4-1,0 0 4-15,0 1 0 0,-2-1-5 0,2 0 6 16,0 0-2-16,0 0-6 16,0 0 5-16,0 0 0 0,0 0-39 15,0 0 29-15,0 0-7 16,0 0 1-16,0 0 15 0,0 0-6 0,0 0-2 16,0 0 12-16,0 0-4 0,0 0-2 15,0 0 5-15,0 0-4 16,0 0-37-16,0 0 28 0,0 0-1 0,0 1 0 15,0 1 15-15,-4-1-6 16,4 0-3-16,-1 0 10 0,1-1-8 16,0 4-29-16,0-4 14 15,0 0-30-15,0 0-14 0,0 0 24 16,0 2-6-16,0-1-5 16,0 0 25-16,0 1-10 0,0-2 19 0,0 0 19 15,0 2-2-15,0-2 13 0,0 0 13 16,0 0-1-16,0 0 4 15,0 0-9-15,0 0-17 0,0 0-6 0,-2 0 4 16,2 0 0-16,0 0-12 16,0 0 5-16,0 0-5 0,0 0 3 15,0 0 4-15,0 0-1 16,0 1-1-16,0 1 6 0,0-2-2 0,0 0-12 16,0 0 9-16,0 0-8 0,0 0-12 15,0 0-23-15,0 0-78 16</inkml:trace>
  <inkml:trace contextRef="#ctx0" brushRef="#br0" timeOffset="102429.82">11229 6488 372 0,'0'0'0'0,"0"0"108"0,0 0-56 0,0 0-15 16,0 0-13-16,0 0 10 15,0 0 8-15,0 0 4 0,-2 0-7 0,2 0-17 16,0 0-8 0,0 0 1-16,0 0-11 0,0 0-3 0,0 0 6 15,0 0-14-15,0 0-10 0,0 3-2 16,2-3-22-16,0 2-26 15,-1-2-5-15,3 0-39 0,1-2-139 0</inkml:trace>
  <inkml:trace contextRef="#ctx0" brushRef="#br0" timeOffset="109349.69">11050 6439 39 0,'0'0'0'0,"0"0"101"0,0 0-54 0,0 0-30 16,0 0-1-16,0 0 4 16,0 0-7-16,0 0-6 0,2 0-4 15,2 0-2-15,-4 0 0 16,1 0 0-16,-1 0 2 0,0 0 0 0,0 0 0 16,2 0-1-16,-2 0-1 0,0 0 4 15,4 0-2-15,-4 0-1 16,3 0 1-16,1 0-3 0,-4 1 0 0,2-1 1 15,-1 1-1 1,1 0-9-16,0-1-9 0,1 0-7 0,-1 0 4 16,2 0-13-16,-1 0 9 15,-3 0-8-15,2 0-12 0</inkml:trace>
  <inkml:trace contextRef="#ctx0" brushRef="#br0" timeOffset="117199.74">12411 6341 70 0,'0'-3'0'0,"0"1"62"0,0 0-58 0,0 0 9 16,0 1 7-16,0-2-1 15,-2 2 3-15,2-1 2 0,0 0-12 0,0 2-1 16,-2 0 3-1,0 0 3-15,0 0 3 0,-3 0-5 0,5-2 8 16,0 2-5-16,0 0-9 16,0-1-3-16,0 1-1 0,0 0-10 15,0-2-8-15,0 2 1 16,0 0-5-16,0 0 11 0,0 0 4 0,0 0-15 16,0 0-3-16,0 2-13 0,0-2-6 15,0 1 23-15,-2 0 21 16,2 2-7-16,0-2 4 0,0 0-1 0,0-1-2 15,0 1 1-15,-1-1 2 16,1 0-1-16,0 0 0 0,0 0 0 16,0 0-2-16,0 0-16 15,0 0-9-15,0 0-9 0,-2 0 24 0,2 0 9 16,0 0-4 0,0-1 6-16,0 0 0 0,0 0 0 0,0 1-14 15,0 0 18-15,0 0 5 0,0-2 7 0,0 1-6 16,0 0-7-1,-2 1-6-15,2-1-3 0,0 1-69 0</inkml:trace>
  <inkml:trace contextRef="#ctx0" brushRef="#br0" timeOffset="117449.71">12382 6339 95 0,'0'0'0'0,"0"0"37"16,0 0-33-1,0 0-8-15,0 0-27 0,0 0-62 0</inkml:trace>
  <inkml:trace contextRef="#ctx0" brushRef="#br0" timeOffset="119709.77">12020 6816 480 0,'0'0'0'0,"0"0"298"15,0 0-149-15,0 0-24 16,0 0-19-16,0 0-14 0,0 0 1 0,0 0-18 16,0 0-25-16,1-3-11 0,5 3-12 15,8 1 15-15,0 0 8 16,5 2-11-16,-1 1-10 0,-2 1-4 0,0 3-23 15,-2-3 7 1,-3 4-2-16,-4-2-13 0,-4 1 12 0,-1 3-1 16,-2 3-9-16,-5 3 8 15,-9 3 6-15,-6 0-16 0,-3 1 12 16,2-4-2-16,2-2-8 16,1-2 5-16,0-3 3 0,4-3-8 0,9-4 7 15,3-2 4-15,2 0-14 0,0-1 14 0,0 0-5 16,0 0-4-1,3-1-14-15,8-3 16 0,3-1 0 0,6 1-1 16,3 0 7-16,0 3-12 16,-2 1 11-16,-3 0 0 0,-4 6-10 15,-2 4 7-15,-3 0-1 16,0 2-2-16,-7 3-3 0,-2 1 8 0,0 0-8 16,-7 2 8-16,-6 0 3 0,-3 0-13 15,4-1 12-15,-6-5 3 16,4-2-16-16,-4-1 14 0,4-2 3 0,4-1-18 15,-3-3 16 1,6 1-1-16,-2-4-11 0,6 0 8 0,-1 0 8 16,4 0-21-16,0-1 17 15,0 1-3-15,0-1-10 0,0 1 0 0,0 0 7 16,0 0-4 0,0 0-14-16,0 0 15 0,0 0-12 0,0 0 16 15,0 0-2-15,2 0-2 0,-2 0-7 0,2 0 10 16,-1 1-4-1,-1-1-48-15,2 0 10 0,5 0-47 0,-3 0-18 16,1 0-91-16,2-3-235 16,-1-6-389-16</inkml:trace>
  <inkml:trace contextRef="#ctx0" brushRef="#br0" timeOffset="120769.76">12333 6967 600 0,'0'0'0'0,"0"0"287"16,0 0-137-16,0 0-42 0,0 0-29 0,0 0-10 16,0 0 0-16,0 0-24 0,0 0-30 15,-2 0 1-15,6 0-1 16,1 0-3-16,5 0 20 0,-2 0 0 0,4 0-13 15,0 0 9-15,-1 3-7 16,-1 2-16-16,-4 0 9 0,-3 1-5 16,3 1-10-16,-1 2 2 15,-2-1 22-15,-3 0-19 0,0 4 16 16,-1-1-3-16,-8 2-13 0,2 3 17 0,-7 0-4 16,1 1-17-16,-1 0 0 15,0-3 22-15,3-2-28 0,1-2 12 16,4-3 4-16,-1-3-17 15,6-1 13-15,1-2-6 0,0-1 0 0,0 0-7 16,0 0 4-16,0 0-35 16,0-1 11-16,1-3-3 0,6-1-16 15,-1 0 18-15,-3-2-27 16,4 0-32-16,0 0-13 0,-1 0-19 0,3-1-54 16,-2-2-31-16,0 2-8 0,2-1-71 15</inkml:trace>
  <inkml:trace contextRef="#ctx0" brushRef="#br0" timeOffset="121259.71">12504 6954 310 0,'0'0'0'16,"0"0"140"-16,0 0-87 0,0 0 9 0,0 0-4 16,0 0 2-16,0 0 2 15,0 0-6-15,0 0 19 0,16-21-4 16,-16 21-13-16,0 0-4 15,0 0-1-15,0 0 2 0,0 0 4 0,0 0-5 16,0 0-15-16,-3 0-16 16,-1 0 6-16,2 0-1 0,1 0-10 15,1 1 7-15,0 0-5 16,-2-1-8-16,0 0 9 0,2 1-6 0,0-1-9 16,-2 3 9-16,1-2-6 0,-3 0-9 15,2 2 0-15,-1-2 21 16,1 1-20-16,0 1 18 0,-1 0-8 0,1 3-10 15,-2-1 12-15,-3 2-7 16,4 2-11-16,-1 0 10 0,-1 0 6 16,-4 3-15-16,7 0 8 15,-1 0 11-15,1 3-13 0,2-1 17 16,-2-2-4-16,2 1-11 0,0 0 16 0,0-2-7 16,4 1-12-16,3 0 12 15,5 0-7-15,4 0-10 0,0-1 8 0,2-5 14 16,1 0-20-1,2-1 4-15,-3-3 29 0,-4-1-32 0,0 1 2 16,-8-1 23-16,3 0-31 16,-6-1 14-16,-3 0 0 0,0 1-10 15,0-1 1-15,0 0-4 16,0 1-99-16,0-1 32 0,0 0-43 0,0 4-85 16,0-1-21-16,-3 1-164 0</inkml:trace>
  <inkml:trace contextRef="#ctx0" brushRef="#br0" timeOffset="126394.15">12724 7397 550 0,'0'0'0'0,"0"0"150"15,0 0-67 1,0 0 0-16,0 0-36 0,0 0-16 0,0 0 10 15,0 0-10-15,0 0-1 16,0 0 8-16,0 0-5 0,1 1 13 16,3 0 18-16,1 3-2 15,1-1 5-15,-1 4 2 0,6 1-24 0,-6 0-3 16,7 4 2-16,-3 1-16 0,2 1-7 16,-3 0 6-16,5 0-16 15,-4-2-6-15,1-1 10 0,-4-2-13 0,2 1-4 16,-2-1 4-16,-3-3 6 15,-1-2-12-15,-2-2 8 0,2-2 2 16,-2 1-6-16,0-1 0 16,0 0 11-16,0 0-11 0,-2 0-12 0,-5-2-21 15,-2-5-24-15,2-1 6 16,-5-4-43-16,5-3-80 0,-6-2 7 16,4-2-73-16,-1 2-39 0,3 0 88 0,-2 4-110 15</inkml:trace>
  <inkml:trace contextRef="#ctx0" brushRef="#br0" timeOffset="126434.14">12724 7397 490 0</inkml:trace>
  <inkml:trace contextRef="#ctx0" brushRef="#br0" timeOffset="126584.21">12724 7397 490 0,'10'-17'0'0,"-11"17"278"0,1 0-131 0,0 0-37 0,0 0-8 0,0 3-9 0,-4 3-33 0,4 4 6 16,-5 2-7-16,5 2-19 0,-6 0-7 16,1 1 1-16,-2-1-26 15,5-2-9-15,0-1 2 0,-1 0 8 0,3-5-18 16,-2 0 2-16,0-3-34 15,2-1-33-15,0 0-10 0,0-2-34 16,0-1-56-16,0-5-47 16,0-2-49-16,0-6-261 0</inkml:trace>
  <inkml:trace contextRef="#ctx0" brushRef="#br0" timeOffset="126854.1">12718 7372 624 0,'0'0'0'0,"0"0"264"16,0 0-146-1,0 0-20-15,0 0-16 0,0 0-13 0,0 0 2 16,0 0-8-16,0 0-27 0,6-1-8 16,-6 1 3-16,9 0-19 15,-1 1 3-15,5 1 20 0,-3 2-16 0,6-1 3 16,2-1 14-16,-2 1-20 15,2 2-13-15,-4-3 9 0,-4 2-12 16,1 1 0-16,-4-3 0 16,-5 4-3-16,0 0-151 0,-2-1-13 0,0 0-87 15,0 2-278-15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4-11T16:53:47.2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9626 8325 539 0,'0'0'0'15,"0"0"281"-15,0 0-175 0,0 0 35 16,0 0-22-16,0 0-31 16,0 0-27-16,0 0-14 0,-10 2-16 0,10 3-6 15,3 1 0 1,3 6 14-16,1 4-4 0,3-3-13 0,-1 1-6 15,2-1-12-15,-2-1 2 16,1-2 1-16,3-1-1 0,-5-3-2 0,7-3-8 16,-3-2-98-1,2-1-27-15,2-3-40 0,-2-8-56 0,-1-3-142 16</inkml:trace>
  <inkml:trace contextRef="#ctx0" brushRef="#br0" timeOffset="140.75">9971 8285 833 0,'0'0'0'0,"0"0"278"16,0 0-175 0,0 0-29-16,0 0-49 0,0 0-19 0,0 0 1 15,0 63-5-15,6-45-4 0,-6-2-339 0,-4-2-184 16</inkml:trace>
  <inkml:trace contextRef="#ctx0" brushRef="#br0" timeOffset="250.66">9837 8574 927 0,'0'0'0'0,"0"0"215"0,0 0-132 0,0 0-12 16,0 0-31-16,0 0-4 15,60 42-25-15,-42-36-6 0,3-1-10 16,-3-1-256-16,-1-4-156 0</inkml:trace>
  <inkml:trace contextRef="#ctx0" brushRef="#br0" timeOffset="620.89">10417 8390 29 0,'0'0'0'16,"0"0"977"-16,0 0-866 0,0 0-18 15,0 0-40-15,0 0-25 0,0 0-5 16,0 0 13-16,-21 81 3 0,21-48-3 0,0 3 0 16,3 5-4-1,1 0-3-15,5 1-16 0,-2-3-8 0,2-7-3 16,-4-7 1-16,-2-4-1 15,1-7 0-15,-2-8-1 0,-2-4-1 0,0-1 0 16,0-1 0 0,0 0-77-16,0-7 4 0,0-9-6 0,-4-9-73 15,-3-9-74-15,-3-7-55 16</inkml:trace>
  <inkml:trace contextRef="#ctx0" brushRef="#br0" timeOffset="821.35">10421 8444 712 0,'0'0'0'0,"0"0"232"15,0 0-94-15,69-38-39 16,-45 32-26-16,-1 6-22 0,-5 0-20 0,-2 4-24 16,-7 6-14-1,-2 2 14-15,-7 5-8 0,-2 4 3 0,-9 5 12 16,-6 0-1-16,-3 0-5 16,-3-1 2-16,-3-6-5 0,5-4-1 0,3-6-1 15,7-4 0-15,9-4-5 0,2-1-29 16,13-6-95-16,5-9-104 15,1-8-138-15</inkml:trace>
  <inkml:trace contextRef="#ctx0" brushRef="#br0" timeOffset="1211.5">10946 8213 878 0,'0'0'0'16,"0"0"248"-16,0 0-202 0,0 0-24 15,0 0 7-15,-41 72 8 0,38-44 21 16,3-1-2-16,0-1-19 16,0-3-12-16,10-6-15 0,1-4-6 0,5-6-5 15,-2-5 2-15,5-2 15 0,-3-2 7 16,0-9-3-16,2-5-7 15,-2-1 4-15,-2-4-12 0,-3-2-1 0,-4-1-1 16,-2-1-4 0,-5 3-3-16,0 1-14 0,-3 2 6 0,-3 7 1 15,-6 1 6 1,1 3 0-16,1 4-3 0,-5 2 4 0,5 2-4 16,-4 5-2-16,0 3 19 0,5 3-4 0,-2 0 0 15,11 0-4 1,-2 1-2-16,2-2-5 0,4 2 0 0,10-3 2 15,2 1 5-15,7-2-2 16,-2 2-174-16,-1-4-99 0,-10-2-307 0</inkml:trace>
  <inkml:trace contextRef="#ctx0" brushRef="#br0" timeOffset="1531.48">10854 8568 1149 0,'0'0'0'16,"0"0"75"0,0 0 3-16,72-19 6 0,-38 9-61 0,-2 4-6 15,-6 2 0-15,-6 3-12 16,-4 1-4-16,-9 0 0 0,2 0-2 16,-6 3-8-16,-1-1 1 0,-2 2-4 0,0 2 4 15,-3 0 12-15,-8 5 14 16,4-2-10-16,-7 4 0 0,7 1-3 15,-6-3-6-15,8 2 2 16,1-2 1-16,1-3-2 0,3-1 0 0,0 1 0 16,7-1-1-16,7-1 2 15,6-3 6-15,4-2 5 0,8-1-3 16,2 0-3-16,1-4-5 16,2 2-2-16,-12 2-111 0,-9 0-16 0,-11 3-99 15,-7-1-48-15,-6 0-42 0</inkml:trace>
  <inkml:trace contextRef="#ctx0" brushRef="#br0" timeOffset="1741.83">10955 8614 1059 0,'0'0'0'0,"0"0"89"0,0 0-65 0,0 0 63 15,-13 81-27-15,8-51-34 16,2-1 4-16,-6-4-12 0,5-1-17 15,1-5 1-15,-1-6 1 16,4-6-6-16,0-7-86 0,0 0-62 0,0-10-63 16,4-4-33-16,-4-8-306 15,3 0 489-15</inkml:trace>
  <inkml:trace contextRef="#ctx0" brushRef="#br0" timeOffset="1861.84">10948 8731 682 0,'0'0'0'15,"0"0"454"-15,0 0-300 0,53 71-1 16,-25-49-51-16,-3-4-35 15,1 0-18-15,6-6-38 0,-9-2-6 0,5-7 1 16,-6-3-12 0,-1-2-200-16,-2-10-84 0,-3-6-339 0</inkml:trace>
  <inkml:trace contextRef="#ctx0" brushRef="#br0" timeOffset="2091.75">11535 8469 932 0,'0'0'0'0,"0"0"169"15,64-4-64-15,-25-2-29 0,-1-3-38 16,3 1-28-16,2-3-7 15,-8 2-2-15,-5 4-2 0,-10-1-279 0,-13 1-57 16,-7-4-163 0</inkml:trace>
  <inkml:trace contextRef="#ctx0" brushRef="#br0" timeOffset="2252.42">11671 8379 862 0,'0'0'0'0,"-3"71"235"0,3-28-102 15,-2 1 10 1,-5-2-64-16,3 0-36 0,-1-3-22 0,1-7-16 16,-1-7-4-16,5-9-2 15,0-7-135-15,0-9-65 0,0-5-236 16</inkml:trace>
  <inkml:trace contextRef="#ctx0" brushRef="#br0" timeOffset="2372.25">11673 8592 908 0,'0'0'0'0,"0"0"272"0,0 0-131 16,65 57-82-16,-47-38-23 16,0 0-20-16,-1-7-11 0,-1-1-2 15,0-7-6-15,-5-4-148 16,3-8-123-16,-7-10-366 0</inkml:trace>
  <inkml:trace contextRef="#ctx0" brushRef="#br0" timeOffset="2732.3">12106 8178 888 0,'0'0'0'15,"0"0"87"-15,0 0-67 0,0 0 11 16,29 69-17-16,-31-47-2 16,-7-3-6-16,0 1-12 0,-3-1-79 0,-6 2 22 15,2 0 44-15,2-5 19 0,-2-1 0 16,4-6 62-16,5-1 26 15,5-5 24-15,2-2-30 0,0-1-10 0,0 0-9 16,7 0-18-16,9-2 8 16,5-4 11-16,0-3-42 0,2 1-19 15,-3 0 3-15,3-1-12 16,-9 5-55-16,-3 3-1 0,-4 1 8 0,-7 5 12 16,-4 9 13-1,-8 7 35-15,-4 7-1 0,-7 5 8 0,0 3 17 16,-4 3 7-16,-1 1 10 0,5-4-18 0,3-4-13 15,6-9-6 1,7-8-10-16,4-7 0 0,3-5-18 0,3-3-114 16,10-11-66-16,1-7-88 15,5-6-225-15,1-1 175 0</inkml:trace>
  <inkml:trace contextRef="#ctx0" brushRef="#br0" timeOffset="2872.21">12135 8558 668 0,'0'0'0'0,"0"0"313"16,0 0-189-16,0 0-46 15,0 76-12-15,-2-56-25 0,2-2-11 0,-5 0-6 16,-1-4-19 0,6-4-4-16,-5-3 1 0,1-4-4 0,-1-3-207 15,3-3-46-15,1-11-32 16,-1-3-121-16,2-4 306 0</inkml:trace>
  <inkml:trace contextRef="#ctx0" brushRef="#br0" timeOffset="3152.24">12412 8212 1127 0,'0'0'0'0,"0"0"124"15,0 0-29-15,-58 83-30 0,35-51-33 16,0 2-26-16,2-5-1 16,5-4 0-16,2-4-6 0,7-8-58 0,5-5-91 15,2-6-47-15,2-2-72 0,6-6-63 16,1-4-23-16,0-2 368 15,2 0-26-15,-1 2 26 0,1 4 256 0,0 2-12 16,1 1-121-16,-3 2 8 16,5 1-20-16,0 0-45 0,-3 2-20 15,3 5-26-15,-4 4-21 16,-4-1-8-16,-4-2-3 0,-2 4-2 16,-4-1-223-16,-7-5-95 15,1-1-254-15,-3-2 514 0</inkml:trace>
  <inkml:trace contextRef="#ctx0" brushRef="#br0" timeOffset="3272.27">12327 8504 600 0,'0'0'0'0,"0"0"376"0,0 0-243 16,0 0-41-16,0 0-28 15,0 0-48-15,68 46-14 0,-56-36 5 16,-5 2-14-16,-5 2-226 16,-4-2-69-16,-5-4-169 0</inkml:trace>
  <inkml:trace contextRef="#ctx0" brushRef="#br0" timeOffset="3372.35">12299 8676 830 0,'0'0'0'0,"0"0"489"0,0 0-328 16,0 0-86-16,0 0-52 16,0 0-4-16,0 0-6 0,0 0-5 15,76 17-16-15,-55-18-291 16,-3-12-299-16</inkml:trace>
  <inkml:trace contextRef="#ctx0" brushRef="#br0" timeOffset="3682.23">12784 8420 1181 0,'0'0'0'16,"0"0"191"-16,-20 90-44 0,17-61-46 0,3 0-42 16,0-4-14-1,0 1-35-15,9-7-9 0,-1-1 4 0,5-6-10 16,-3-4-185-16,3-7-50 0,-4-4-91 0,1-10-165 15</inkml:trace>
  <inkml:trace contextRef="#ctx0" brushRef="#br0" timeOffset="3962.24">12888 8532 606 0,'0'0'0'0,"0"0"307"15,0 0-154-15,11 71-38 0,-2-53-11 16,1-2-43-16,8-6-30 15,1-3-2-15,1-5-7 0,-1-2-14 0,-1-9 6 16,-2-5-4-16,2-4 1 16,-4-1 4-16,-7-3-16 0,-5 2 0 15,-2 1 2-15,-9-2 3 16,-5 3-4-16,-4 3-8 0,-5 6 1 16,0 4 11-16,-4 5 8 15,6 0-2-15,0 5-7 0,7 2 1 0,7 2-5 16,3-4-10-16,4 3 1 0,9-1-25 0,7-1-74 15,7-3-116 1,-2-3-110-16,9-2-293 0</inkml:trace>
  <inkml:trace contextRef="#ctx0" brushRef="#br0" timeOffset="4182.2">13162 8461 411 0,'0'0'0'16,"0"0"481"-16,0 0-352 15,-17 61 7-15,17-40-57 0,3-2-10 0,8 1 10 16,1-5-24-16,11-5-15 16,0-1 1-16,5-8-22 0,-5-1-8 15,4-2 7-15,-6-9-8 16,-3-5-3-16,-7-2 11 0,1-3-12 0,-10-2-1 16,-4-2 10-1,-10 1-10-15,-3 4-9 0,-9 3-7 0,2 9-15 16,1 7-27-16,-2 1-71 0,4 7-130 15,1-1-422-15</inkml:trace>
  <inkml:trace contextRef="#ctx0" brushRef="#br0" timeOffset="4542.25">13590 8401 1029 0,'0'0'0'0,"0"0"126"15,0 0-44-15,61-16 13 0,-19 6-3 16,9 2-60-16,-5 2-24 16,0 3-1-16,-14 3-14 0,-7 0-154 0,-13 7 15 15,-8 2-97-15,-8-1-12 0,-15 3-273 16</inkml:trace>
  <inkml:trace contextRef="#ctx0" brushRef="#br0" timeOffset="4692.29">13654 8515 614 0,'0'0'0'16,"0"0"168"-16,0 0-46 0,28 85-27 16,-19-54-39-16,0-2-14 15,-2 1-31-15,-3-3-9 0,-3-5 2 0,-1-5-8 16,0-7-227-16,0-7 23 0,-1-6-61 15</inkml:trace>
  <inkml:trace contextRef="#ctx0" brushRef="#br0" timeOffset="4852.43">13723 8561 346 0,'0'0'0'0,"0"0"487"0,0 0-367 0,58 38-26 15,-42-18-34-15,-5 3-20 0,-6-1-7 16,-3 3-21-16,-2 0-6 15,-2-4 2-15,-7-3-9 0,1-6-64 0,-7-5-157 16,-2-5-51-16,-1-2-206 16,2-10 353-16</inkml:trace>
  <inkml:trace contextRef="#ctx0" brushRef="#br0" timeOffset="4952.39">13721 8679 440 0,'0'0'0'15,"0"0"300"-15,0 0-224 0,73 2-28 0,-48 11-30 16,-6 1-9-16,-5 4-4 0,-5 1-10 15,-7-1-139-15,-4-3 67 16,-7-4 8-16,-3-3-54 0,-2-5-66 0</inkml:trace>
  <inkml:trace contextRef="#ctx0" brushRef="#br0" timeOffset="5032.25">13803 8795 86 0,'-9'-13'10'15,"4"-5"103"-15,5-3-86 0,0-1 280 16,8-5-216-16,5-3 11 16,4-3-76-16,3-2-36 0,6-5-75 0,-1 0-130 15</inkml:trace>
  <inkml:trace contextRef="#ctx0" brushRef="#br0" timeOffset="5033.25">13955 8428 48 0</inkml:trace>
  <inkml:trace contextRef="#ctx0" brushRef="#br0" timeOffset="5332.43">14079 8212 799 0,'0'0'0'0,"0"0"310"15,0 0-188-15,0 0-56 16,0 0-28-16,0 0-11 0,0 0-20 16,0 0-11-16,-27 57 4 15,43-51 0-15,2-2 0 0,1-4-37 0,1 0-2 16,-6 0 13-16,0 0 8 0,-5 0 8 0,-7 0 6 15,-2 0 8 1,0 3-8-16,0 4-5 0,-6 5 18 0,3 5 94 16,-4 4-62-16,1 7 6 15,3 7-17-15,3 6-7 0,0 4 17 16,3 4-8-16,1-1 5 16,1 1-13-16,-1-2-18 0,-3-6-6 0,-1-6 0 15,0-10 9-15,-1-7-11 0,-6-7 4 16,-4-5-4-16,-1-5-118 15,-4-4-76-15,-7-9-109 0,-4-9-140 0</inkml:trace>
  <inkml:trace contextRef="#ctx0" brushRef="#br0" timeOffset="5422.28">13900 8595 1229 0,'0'0'0'0,"0"0"113"15,60 6-23-15,-19-3-20 0,-1 3-39 0,-1 0-27 16,-1-2-8-16,-14-4-566 0</inkml:trace>
  <inkml:trace contextRef="#ctx0" brushRef="#br0" timeOffset="5872.27">14454 8125 825 0,'0'0'0'0,"0"0"304"15,0 0-166-15,81 13-12 16,-49-12-35-16,-2 0-46 0,0-2-26 0,-3 1-16 16,-8-4-6-16,-8 2-21 15,-6 2-47-15,-5 0-25 0,-4 1-21 16,-8 7 24-16,-9-4-65 16,0 1 31-16,-2 2 88 0,1-4 5 0,5 3 16 15,1 1 15-15,5 0 6 0,6 0 54 16,1 6-27-16,1 1 9 15,3 7 46-15,0 6-20 0,1 2-28 0,3 1-1 16,0 2-22 0,-1-1-7-16,-1-2 3 0,1-8-11 0,1-7-85 15,-1-6-94-15,1-8 26 16,-2-3-192-16</inkml:trace>
  <inkml:trace contextRef="#ctx0" brushRef="#br0" timeOffset="6092.34">14574 8329 438 0,'0'0'0'0,"0"0"655"0,0 0-540 15,0 0-8 1,0 0-70-16,74-35-27 0,-53 31 4 0,2 4-9 16,-5 0-9-16,-5 0 7 15,-6 0-6-15,-6 2-6 0,-1 0-3 16,-1 5 4-16,-6 1-3 16,-9 5 22-16,-4 4-7 0,1 3-6 0,-1 2 4 15,6 3 17-15,2-4-17 0,5-3 10 16,7-2-14-16,0-7-3 15,7-4-5-15,9-5-60 0,5-7-18 0,-2-11-208 16,1-6-262 0</inkml:trace>
  <inkml:trace contextRef="#ctx0" brushRef="#br0" timeOffset="6742.3">14772 8129 799 0,'0'0'0'0,"0"0"401"0,0 0-256 15,69-47-49-15,-46 40-26 16,-2-1-45-16,0 1-19 0,-3 4 5 0,-4 2-14 16,-7 1-5-16,-5 1-15 15,-2 6-13-15,-2 8 26 0,-12 7 20 16,-2 3 9-16,-3 8-14 16,-6 2 3-16,2 3-7 0,2 2-2 0,1-4 2 15,1-2-2-15,7-7-3 0,3-7-27 16,5-6-22-16,2-2-7 15,2-6-18-15,0-1-26 0,0-5-63 0,0 0-25 16,0-2 42-16,-1-3-94 16,-5 0-63-16,1 1 245 0,2 2 107 15,-3 2 86-15,-1 0-80 16,4 0-31-16,-3 1-2 0,5 4 41 16,-3 0-15-16,0 3-5 15,1 5-31-15,-1 1-1 0,1 2 39 0,-4 2-1 16,0-2-15-16,0 5-11 0,-2-7-18 15,2 0-2-15,0-4-20 16,-2-4-1-16,2-1-7 0,1-5-7 0,3 0-10 16,1-5-14-16,0-3-49 15,2-2 91-15,0-1 20 0,-1 4 61 16,1-1 9-16,0 4 59 16,0 2 33-16,0-1-70 0,1 2-43 0,1 0 14 15,2 1 8-15,-1 0-27 0,4 2-3 16,-1 6-16-16,-1-1 3 15,-3 0 0-15,5-2-15 0,0-2-8 0,-2 0 10 16,4-2-8 0,2-1 2-16,1-1 6 0,2-9-2 0,6-3-11 15,-3-2-1-15,3 1-6 16,-3 0-18-16,1 6 23 0,-2 4-4 16,-4 3-5-16,-1 3 5 15,-2 9-11-15,-4 7 6 0,0 6 14 0,-5 2 23 16,0 2-10-16,0-3 13 0,-12 3-14 15,1-7-9-15,3-2 5 16,-7-5-13-16,5-6 1 0,-3-3 2 0,5-5-10 16,-3-2-140-16,2-3-115 15,0-4-4-15,-1-3-112 0,-1 1 93 16</inkml:trace>
  <inkml:trace contextRef="#ctx0" brushRef="#br0" timeOffset="6882.16">14719 8642 213 0,'0'0'0'0,"0"0"520"0,0 0-413 16,0 0 8-16,-30 62 7 15,25-40-38-15,-2-1-47 0,1-3-17 0,-4-4-6 16,8-4-14-16,-2-3 0 16,4-3-9-16,0-4-75 0,0-5-101 15,2-6-116-15,2-3-21 16</inkml:trace>
  <inkml:trace contextRef="#ctx0" brushRef="#br0" timeOffset="6992.13">14719 8696 212 0,'0'0'0'0,"0"0"579"16,0 0-378-16,0 0-14 0,0 0-75 0,0 0-47 15,64 55-24 1,-57-41-32-16,2-4-7 0,-1-6 4 0,5-2-12 16,4-5-285-16,-2-8-350 15</inkml:trace>
  <inkml:trace contextRef="#ctx0" brushRef="#br0" timeOffset="7422.24">15370 8058 1019 0,'0'0'0'0,"0"0"151"0,-50 62-93 16,34-34 6-16,8 1 2 15,8-3-32-15,7-3-12 0,5-4 4 16,13-6-11-16,1-7-10 16,8-5 11-16,3-3-9 0,-5-11-1 0,0-2 13 15,-6-6-22-15,-6 0 6 0,-8-1 9 16,-3 1-5-16,-9 0-6 15,0-2 11-15,-9-1-9 0,-5 4-6 0,0 3 5 16,-2 7-5 0,2 3-8-16,1 8 15 0,1 2-5 0,-2 5-2 15,5 8 1-15,4 4-7 16,5 2 1-16,0 4 11 0,10-3-4 0,3-3-2 16,3-3 6-1,-4-2-6-15,0-6-118 0,-4 0-39 0,-7-4-34 16,-1-1-29-16,-9-3-166 0</inkml:trace>
  <inkml:trace contextRef="#ctx0" brushRef="#br0" timeOffset="7772.22">15278 8243 443 0,'0'0'0'0,"0"0"354"0,0 0-211 0,28 88 13 15,-12-54-39-15,2 0-22 0,-4 0-23 16,0-5-48-16,-7-4-18 15,0-8 1-15,-1-6-3 0,-6-5-5 0,0-5 2 16,0-1-2 0,0-11-83-16,-2-4-42 0,-3-6 43 0,-3-4 36 15,5 2-57-15,3-1 45 16,2 5 33-16,7 4 30 0,3 0 7 16,4 1 19-16,5 4 35 15,6 1 6-15,4 5-1 0,1 2-7 0,7 2-34 16,-2 2-15-16,-1 3-2 0,1 2-9 15,-12 3-5-15,-4-1-1 16,-7 0-13-16,-14 0-21 0,-2-1 26 0,-14 0 12 16,-10 2-2-16,-6-5-82 15,-5 1 38-15,-4-5-45 0,2-2-41 16,2-12-117-16,2-11-280 16</inkml:trace>
  <inkml:trace contextRef="#ctx0" brushRef="#br0" timeOffset="8092.13">15538 7985 807 0,'0'0'0'0,"-12"66"239"15,-4-24-112-15,-2 7-27 16,2-5-36-16,-2 2-24 0,4 0-22 0,2-4-15 16,3-5 6-1,4-2-7-15,-2-3-4 0,7-10-159 0,0-6 20 16,0-6-37-16,7-3 58 0,-2-3 12 15,0 0 63-15,-1 1 47 16,-2 1 38-16,3 6 57 0,-2 3 48 0,-3 3-21 16,0 2-43-16,-1 2-11 15,-1-1-20-15,-5 0-9 0,3 2 6 16,-1-2-15-16,3-3-16 16,2-3 4-16,2 1-14 0,7-5-5 0,5 0 8 15,5-4-3-15,4-2-3 0,0-1 7 16,0-4-10-16,0-7 0 15,-1-4-78-15,-1-7-5 0,-3 0-35 0,-4-5-72 16,-9 0 31 0,-5-2-50-16,0-2-66 0</inkml:trace>
  <inkml:trace contextRef="#ctx0" brushRef="#br0" timeOffset="8202.11">15602 8535 221 0,'0'0'0'0,"0"0"579"0,0 0-416 0,0 0-59 16,0 0-30-1,0 0-8-15,-60 68 14 0,56-38-5 0,0-2-44 16,-1 0-15-16,2-6-5 0,-4-3-9 0,-1-6-4 15,-2-5-76 1,-1-6-63-16,-1-4-168 0,-6-10-366 0</inkml:trace>
  <inkml:trace contextRef="#ctx0" brushRef="#br0" timeOffset="8342.1">15414 8543 589 0,'0'0'0'15,"62"-45"305"-15,-21 19-200 0,5-2-34 16,3-1-34-16,8-2-34 15,-8-3-6-15,1 1-248 0,-9-1 53 0,-6 1-48 16,-12 2 3-16</inkml:trace>
  <inkml:trace contextRef="#ctx0" brushRef="#br0" timeOffset="8562.04">15892 8163 81 0,'3'-17'50'0,"-3"6"199"15,-3 9 136-15,-6 2-136 16,-7 5-94-16,2 6-35 0,-2 5-26 16,4 3-19-16,3 1-6 15,3 0-36-15,6-1-9 0,2-3 1 0,11-3-14 16,2-4-5-16,5-5 6 0,3-4-8 0,0 0 7 15,0-10-16 1,-4 0-29-16,-4 1 5 0,-8 3 22 0,-6 5 13 16,-1 3-7-16,-10 12-16 15,-6 8 34-15,-7 10 7 0,-4 6 8 16,1 6-5-16,1 0-10 16,2 1 4-16,4-1-12 0,-3-3-8 0,8-6 7 15,-4-7-9-15,6-9-35 0,0-9-41 16,1-6-62-16,2-4-54 15,0-11-157-15,4-6-3 0</inkml:trace>
  <inkml:trace contextRef="#ctx0" brushRef="#br0" timeOffset="8572.04">15669 8592 34 0</inkml:trace>
  <inkml:trace contextRef="#ctx0" brushRef="#br0" timeOffset="8682.06">15642 8504 742 0,'0'0'0'0,"0"0"467"0,0 0-274 0,71 79-45 16,-36-52-22-1,4 0-74-15,0-4-32 0,9-2-7 0,5-3-23 16,0-4-75-16,-5-7-129 0,-14-7-32 15,-17-7-459-15</inkml:trace>
  <inkml:trace contextRef="#ctx0" brushRef="#br0" timeOffset="9202.24">9897 9629 892 0,'0'0'0'0,"0"0"159"0,0 0-83 0,0 0-62 16,0 0-11-16,58 70-6 0,-49-61-158 15,-7-5-98-15,-2-1-390 16</inkml:trace>
  <inkml:trace contextRef="#ctx0" brushRef="#br0" timeOffset="9312.18">9791 9828 818 0,'0'0'0'0,"0"0"144"15,0 0-73-15,0 0-33 0,64 39-19 16,-40-33-11-16,5-4-16 15,-5-2-243-15,-4-4-78 0</inkml:trace>
  <inkml:trace contextRef="#ctx0" brushRef="#br0" timeOffset="9482.2">10153 9807 760 0,'0'0'0'0,"0"0"242"0,0 0-157 16,54 64-28-16,-44-45-9 0,-3-1-32 15,0-3-11-15,0-5 1 16,-1-5-4-16,1-4-4 0,0-1-152 0,0-6-51 16,2-3-10-16,-4 0-116 15,0-1 55-15</inkml:trace>
  <inkml:trace contextRef="#ctx0" brushRef="#br0" timeOffset="9822.04">10843 9432 1215 0,'0'0'0'0,"0"0"226"16,0 0-199-16,0 0 1 15,0 0-1-15,0 86 6 0,0-39 10 16,0 6 8-16,0 4-5 16,0-3-21-16,0-1-14 0,0 0-7 0,4-10-1 15,5-8-5-15,-6-6-35 0,1-13-31 16,-2-7-15-16,-1-5-50 15,1-4-79-15,-2-5-10 0,0-10-141 0</inkml:trace>
  <inkml:trace contextRef="#ctx0" brushRef="#br0" timeOffset="10022.03">10895 9515 869 0,'0'0'0'0,"0"0"303"16,69-32-183-16,-41 30-34 0,-3 1-40 15,-6 1-30-15,-1 4-19 16,-6 6 1-16,-8 6-1 0,-4 2 5 0,-4 5 8 16,-10 2 6-16,-9 0-5 15,-3-1-2-15,3-4-6 0,-2-4-6 16,7-2-117-16,2-10-79 16,9-4-208-16</inkml:trace>
  <inkml:trace contextRef="#ctx0" brushRef="#br0" timeOffset="10492.01">11754 9393 1175 0,'0'0'0'16,"0"0"213"-16,0 0-149 15,0 0-33-15,0 0 42 0,59-5 11 0,-35 0-28 16,7 1-29 0,-10 3-9-16,-4-1-9 0,-9 1-2 0,-1 1 0 15,-6 0-5-15,-1 0 2 16,0 0-4-16,0 3 0 0,-10 8-3 0,-1 10 21 16,-12 5-5-1,-7 7-5-15,-5 6-4 0,-2-5-5 0,-1 2 2 16,-1-1 3-16,1-2-5 0,0-1 2 15,12-9 3-15,6-5-4 16,8-8-11-16,10-10-54 0,2 0-52 0,11 0 5 16,5-7-52-16,7-5 35 15,3-5-68-15,4-2-76 0,-3-3-85 16</inkml:trace>
  <inkml:trace contextRef="#ctx0" brushRef="#br0" timeOffset="10702.14">11860 9536 862 0,'0'0'0'0,"0"0"259"0,0 0-166 16,0 0-57-16,0 0-22 16,0 0 25-16,-7 74 14 0,7-44-18 15,0 0-10-15,0 1-7 16,0 0-10-16,0-3-6 0,2-6 1 16,-2-4-2-16,4-10 0 15,-3-1-2-15,1-5-64 0,0-1-34 0,0-2 7 16,0-10-72-16,-1-1-38 0,-1-9-78 0,2 1-59 15,-2-2 168 1</inkml:trace>
  <inkml:trace contextRef="#ctx0" brushRef="#br0" timeOffset="10802.08">11894 9647 643 0,'0'0'0'0,"0"0"411"0,0 0-288 16,0 0-64-16,0 0-17 16,76 20-13-16,-56-11-18 0,-1 3-6 0,2-3-10 15,2-5-103-15,-7-2-124 0,2-2-280 16</inkml:trace>
  <inkml:trace contextRef="#ctx0" brushRef="#br0" timeOffset="11132">12366 9311 873 0,'0'0'0'0,"0"0"233"0,-39 67-119 15,29-44-33-15,6-3-24 16,4-2-29-16,4-4-7 0,8-4-15 0,4-6 0 16,-2-3 1-16,11-1 1 15,0-11 2-15,0-4 7 0,-1-7-31 16,-1 1-6-16,-3-2-1 16,-8 1 14-16,-1-1 7 0,-8 4 0 0,-3 0 2 15,-5 0-2-15,-7 3-21 0,-4 6 12 16,0 2 1-16,-4 8 16 15,-3 0-3-15,4 10 6 0,6 1-3 0,1 3-3 16,5 0-2 0,7 0-5-16,0-3-5 0,5 3 4 0,4-3 3 15,7-1 0-15,4-1 0 16,4-4-2-16,-1-2-145 0,-3-2-130 16,-8-1-124-16</inkml:trace>
  <inkml:trace contextRef="#ctx0" brushRef="#br0" timeOffset="11472.32">12202 9622 1033 0,'0'0'0'16,"0"0"130"-16,0 0-8 0,88-16-49 0,-49 8-26 15,2 0-5-15,-2 4-14 0,-6-1-14 16,-6 4-7-16,-6 1-6 15,-10 1-2-15,-8 3-6 0,-3 0-3 0,0 4-13 16,-10 5 40-16,-4 2 7 16,-6 4-12-16,-5 2 3 0,4-1 4 15,9-2-10-15,1-3-3 16,9-2-2-16,1-7-5 0,1 1-5 16,7-4 4-16,7-3 1 15,3 0 2-15,5-2 24 0,2-3-12 0,5-3-6 16,-3 0-5-16,-1-3-4 0,3 2-95 0,-1-2 17 15,-8 5-41 1,-6 2-48-16,-11 4-65 0,-4 0 13 0,-11 3 9 16</inkml:trace>
  <inkml:trace contextRef="#ctx0" brushRef="#br0" timeOffset="11622.22">12320 9667 789 0,'0'0'0'0,"0"0"239"15,-14 80-100-15,5-44-61 0,2-1-24 0,-2 0-15 16,2-5-22-16,2-6-11 16,3-7-6-16,2-11 0 0,0-3-175 15,4-6-203-15,3-9-6 16</inkml:trace>
  <inkml:trace contextRef="#ctx0" brushRef="#br0" timeOffset="11742.58">12345 9778 712 0,'0'0'0'15,"0"0"365"-15,0 0-212 16,81 75-74-16,-52-49-41 0,4-2-27 0,-3-3-22 16,-3-6-206-16,-4-7-459 15</inkml:trace>
  <inkml:trace contextRef="#ctx0" brushRef="#br0" timeOffset="12232.38">13157 9360 878 0,'0'0'0'0,"0"0"286"16,0 0-171-16,78 7-73 0,-64 2-17 0,2 0-18 15,-2 1-12-15,-9 1 6 0,2-3-2 16,-7 6-4-16,-8 0 14 15,-7 1 2-15,0 0 0 0,-1-2-2 0,-2-1-8 16,2-3 3-16,4-2-1 16,8-4-3-16,2-1 0 0,2-2 0 15,6 2-21-15,8-1 24 16,3 3-4-16,5 2 2 0,-1-1 13 16,0 5-12-16,-1 1-2 15,-4 3 0-15,-8 0 0 0,-8 2 0 0,0 4 0 16,-14 1 39-16,-5 2-13 0,-6 2-5 15,-3-5-5-15,3-1-6 16,0-5-5-16,6-5-2 0,5-1-6 0,3-8-72 16,6 0-36-16,5-10-141 15,3-7-99-15</inkml:trace>
  <inkml:trace contextRef="#ctx0" brushRef="#br0" timeOffset="12572.15">13596 9401 976 0,'0'0'0'0,"0"0"278"0,65-18-173 0,-40 16-75 15,-2-1-21-15,-2 1-5 16,-1 1-3-16,-3 1-2 0,-10 0-116 0,-5 6-8 16,-2 3-91-1,-9 3 95-15,-8 0-32 0,-3 3-34 0,-3 0 124 16,2-4 14-16,1 0 16 0,3 1 66 15,3-3 104-15,7-1 25 16,-2 2-31-16,2 0-10 0,1 1 4 0,1 6-41 16,3 5-13-16,2 7 12 15,0 5-16-15,6 3-18 0,-1 3-8 16,0-5-16-16,4-4-17 16,-4-3-6-16,-1-9 4 0,3-4-3 0,-5-9-6 15,-1-5-59-15,3-1-48 0,-4-15-74 16,2 1-32-16,0-10-50 15,-2-1-163-15</inkml:trace>
  <inkml:trace contextRef="#ctx0" brushRef="#br0" timeOffset="12732.12">13649 9555 575 0,'0'0'0'16,"0"0"307"-16,0 0-156 0,0 0-85 0,62-9-13 16,-41 18-11-1,2 4-14-15,-4 1-11 0,-3 4 0 0,-2 1-8 16,-8-1-7-16,-6 1-1 0,0-3 3 15,-9 1-8-15,-3 0-51 16,-8-4-36-16,-3-1-40 0,-2-4-23 0,-3-3-15 16,1-4-29-16,1-1-32 15,6 0 11-15</inkml:trace>
  <inkml:trace contextRef="#ctx0" brushRef="#br0" timeOffset="12932.14">13596 9740 21 0,'0'-3'218'0,"0"0"-43"16,3-2-23-16,8 4-76 0,5-3 54 0,3 2-5 15,2-1-41-15,4 2-8 0,0 1-28 16,2 0-30-16,-4 0-14 15,-6 4-1-15,-4 3-6 0,-10 1-174 0,-3 2 51 16,-9 4 30 0,-7 1-69-16,-1-2-52 0,-5 2 157 0,-1-2 88 15,9-7 113-15,2-1 36 16,7-5-31-16,3 0 2 0,2-10-32 16,9-2-65-16,7-5-42 15,1-7-9-15,6-1 0 0,2-4-194 0,3-1 60 16,1 1-78-16,-3-4-303 0,3-1 550 0,-5-2-70 15</inkml:trace>
  <inkml:trace contextRef="#ctx0" brushRef="#br0" timeOffset="13212.16">13971 9296 980 0,'0'0'0'16,"0"0"302"-16,0 0-225 16,0 0-33-16,0 0-23 0,0 0-17 0,0 0-8 15,0 0 7-15,0 0 1 0,2 57 2 16,12-52 5-16,2-2-19 15,1-1-9-15,-3-2 6 0,-1 0 1 0,-3 0-3 16,-3 0 13 0,-1 2 0-16,-3 5 0 0,-3 2-12 0,0 4 12 15,0 8 0-15,0 7 30 16,-1 4-14-16,1 6 4 0,0 3 4 0,0 8 6 16,1-3 10-1,1 4-3-15,2-2-16 0,-4-9-16 0,1-3-3 16,-1-8 2-16,0-10-4 0,0-5 0 0,-5-5 0 15,-6-7-62 1,-1-1-16-16,-6-5-60 0,-1-11-122 0,-4-9-98 16,-5-2-338-16</inkml:trace>
  <inkml:trace contextRef="#ctx0" brushRef="#br0" timeOffset="13312.12">13854 9619 775 0,'0'0'0'0,"0"0"113"0,0 0-8 16,78 9-44-16,-46-2-35 15,5-2-21-15,-2 0-10 0,-5-1-237 0</inkml:trace>
  <inkml:trace contextRef="#ctx0" brushRef="#br0" timeOffset="13552.22">14508 9336 990 0,'0'0'0'0,"0"0"212"0,0 0-128 0,-49 61 1 16,24-28-24-16,-1 2-18 15,-1 1-20-15,2-4-8 0,1-1-10 16,4-5-3-16,4-3-4 16,7-7-114-16,4-5-21 0,5-7-30 0,0-4-99 15,9-7-1-15,3-8-181 0,6-2 383 16</inkml:trace>
  <inkml:trace contextRef="#ctx0" brushRef="#br0" timeOffset="13682.58">14429 9543 202 0,'0'0'0'16,"0"0"582"-16,0 0-424 16,0 0-2-16,44 63-73 0,-44-26-8 15,-3 5 10-15,-6 1-31 16,0-4-14-16,4-5-17 0,1-4-16 0,0-11-4 16,4-4-4-1,0-9-31-15,0-6-56 0,4-13-118 0,7-10-48 16,-1-11-269-16</inkml:trace>
  <inkml:trace contextRef="#ctx0" brushRef="#br0" timeOffset="13982.3">14760 9113 1002 0,'0'0'0'0,"0"0"100"0,0 0-65 15,1 64 1-15,-13-40-24 0,-4 4-7 16,-2-4-2-16,3-5 1 15,4-2-3-15,0-5 1 0,4-7-3 0,4-1-3 16,3-4 4 0,0 0 0-16,1 0 0 0,10 0-5 0,1-5 9 15,6 1 48-15,-2-2-43 16,-2 1-6-16,2 4-1 0,-3 1-1 16,-3 0-2-16,-5-1-26 15,-3 5-11-15,-2 3-14 0,-2 4 7 0,-8 3 52 16,-1 5 3-16,1 2 26 0,-3 0-5 15,6 1-6-15,0-5-10 16,5-3-7-16,2-3-5 0,0-3-4 0,6-4-22 16,4-4-49-16,6-3-46 15,4-10-34-15,3-3-163 0</inkml:trace>
  <inkml:trace contextRef="#ctx0" brushRef="#br0" timeOffset="13992.15">14834 9390 53 0</inkml:trace>
  <inkml:trace contextRef="#ctx0" brushRef="#br0" timeOffset="14232.3">14903 9330 275 0,'0'0'0'0,"0"0"603"0,0 0-366 16,0 0-182-16,0 0-32 15,-83 65 20-15,49-36-10 0,-3-3-14 0,2 4-10 16,1-4-7 0,-1-1 0-16,6-6-1 0,1-4-2 0,9-8-28 15,4-1-6-15,8-4 18 16,7-2 15-16,2-2-16 0,9-5 19 0,5 0 22 16,5-2-8-1,4 3-5-15,1 0 4 0,6 2 11 0,7 2-5 16,-2 2-8-16,6 0-7 0,-10 0-3 15,-1 0-3-15,-11 5-55 16,-8-1-11-16,-8 3-43 0,-5 0-83 0,-7 1-21 16,-11-2-112-16</inkml:trace>
  <inkml:trace contextRef="#ctx0" brushRef="#br0" timeOffset="14452.4">14673 9637 399 0,'0'0'0'16,"0"0"0"-16,-12 60 277 15,12-33-129-15,5-4-68 0,4 0 6 0,7-3-9 16,0-4-28-16,1-4-13 16,3-9-7-16,-4-3-9 0,-4-4 2 15,2-10-4-15,-1-2-5 16,-1-2-3-16,-5 0-3 0,-2-2 3 16,-1 0 3-16,-4-1-1 15,-7 1-5-15,-6 3-3 0,-1 6-8 0,0 6-11 16,-2 5 2-16,4 0-18 0,1 7-15 0,-1 4-25 15,3-1-87 1,5-1-59-16,3-4-178 0</inkml:trace>
  <inkml:trace contextRef="#ctx0" brushRef="#br0" timeOffset="14832.82">15496 9232 1053 0,'0'0'0'0,"0"0"128"0,0 0-102 15,-62 33 25-15,49-16-7 16,6 1-12-16,5-4 4 0,2 0-7 0,9-2-12 16,4-5-6-1,4-1-3-15,5-6 4 0,2-2 10 0,3-7-10 16,3-4-6-16,-11-2 0 0,3-2-4 15,-5-1 0-15,-3 2-2 16,-5-4 0-16,-3 2 0 0,-5 0 0 0,-1 3 0 16,-5 3-19-16,0 3 1 15,-9 5 8-15,7 4 2 0,-9 3-1 16,1 8 7-16,3 4 1 16,0 1 1-16,3 3 0 0,5 0 3 0,4-2-2 15,0 0-1-15,7-2 0 0,6-4 0 16,-3 0-104-16,3-4-65 15,-6-5-179-15,-7-2-264 0</inkml:trace>
  <inkml:trace contextRef="#ctx0" brushRef="#br0" timeOffset="15132.39">15329 9433 712 0,'0'0'0'0,"0"0"235"0,0 0-123 16,4 61-40-16,5-44-24 0,3-4-19 0,4-1-13 15,2-2-12 1,-6-3 3-16,0-3-2 0,-6-1-7 0,-5-3-13 16,1 0-13-16,-2-3 11 15,0-3 18-15,0 2 0 0,0-5 1 16,-2 4-2-16,2 0 0 16,2-1 2-16,5 2-2 0,7-3 0 0,4 1 3 15,3-2 5-15,2 1 12 0,0 5 8 16,0 1-4-16,0 1-5 15,-3 0-12-15,-1 1-3 0,-6 3-3 0,-5 2-2 16,-4-1-10-16,-4 2-4 16,-5 0 22-16,-9-3 1 0,-2 3-16 15,-2-4-57-15,0-2-13 16,6-1-38-16,1-4-87 0,2-9-127 16</inkml:trace>
  <inkml:trace contextRef="#ctx0" brushRef="#br0" timeOffset="15322.29">15588 9092 418 0,'0'0'0'0,"-9"100"0"16,3-43 327-16,-1-3-204 0,4-2-35 0,-6-1-14 15,0-4-38-15,0-1-17 0,0-2-15 16,1-5-1-16,0-8-6 15,3-5-211-15,0-12 2 0,0-6-84 0</inkml:trace>
  <inkml:trace contextRef="#ctx0" brushRef="#br0" timeOffset="15482.29">15504 9675 447 0,'0'0'0'0,"0"0"309"0,0 0-223 16,0 0 3-1,0 0 2-15,-8 75-16 0,9-55 3 0,6 0-10 16,4-4-10-16,0-4-2 0,3 1-21 15,3-7-3-15,-1-1-10 16,6-5-14-16,-1-2-4 0,0-7-8 0,4-5-122 16,-6-3 11-16,-3-1-63 15,-3-2-20-15,-8-3-43 0</inkml:trace>
  <inkml:trace contextRef="#ctx0" brushRef="#br0" timeOffset="15622.45">15701 9607 619 0,'0'0'0'0,"0"0"274"0,-29 75-172 0,17-46-37 16,-2-1-37 0,0-4-12-16,-4-1-8 0,-3-5-5 0,-6-4-6 15,3-7-232-15,-7-4-46 16,1-3-264-16</inkml:trace>
  <inkml:trace contextRef="#ctx0" brushRef="#br0" timeOffset="15732.54">15492 9653 618 0,'0'0'0'0,"64"-14"190"0,-27 3-181 16,3-4-8-16,1-4-2 15,-2-3-602-15</inkml:trace>
  <inkml:trace contextRef="#ctx0" brushRef="#br0" timeOffset="16032.31">15867 9338 778 0,'0'0'0'16,"0"0"260"0,-23 72-151-16,23-45-18 0,0-1-23 0,2-6-23 15,8-2-15-15,3-4-19 16,4-5-7-16,5-5-2 0,-1-4 6 16,0-3-16-16,0-6-68 15,-3-1 46-15,-6 3 19 0,-8 2 12 0,-2 4 4 16,-2 1 10-16,-6 2 24 0,-4 11 3 0,-1 5-23 15,-8 7 3 1,5 7 7-16,-1 3 3 0,0 4 5 0,0 1-10 16,-2 3-8-16,1-1-4 15,2-3-11-15,-2-4 0 0,2-8-4 16,-4-10 0-16,2-10-115 16,0-3-24-16,2-4-10 0,3-4-100 0,-1-13-137 15</inkml:trace>
  <inkml:trace contextRef="#ctx0" brushRef="#br0" timeOffset="16172.39">15710 9633 697 0,'0'0'0'15,"0"0"522"-15,0 0-369 16,81 85-38-16,-53-53-7 0,6 0-57 0,1-2-26 16,4-3-18-1,5-3-11-15,8-4-122 0,4-13-135 0,1-7 63 16</inkml:trace>
  <inkml:trace contextRef="#ctx0" brushRef="#br0" timeOffset="16842.96">9984 10767 980 0,'0'0'0'0,"0"0"101"0,-20 74-3 0,15-37 5 15,5 3-35-15,0-1-24 16,0 0-1-16,9-4-17 0,-4-4-13 15,6-4-10-15,-4-12-1 0,-4-2-4 0,6-7-111 16,-5-6 7-16,3-4-49 16,-2-11-81-16,-5-5-63 0</inkml:trace>
  <inkml:trace contextRef="#ctx0" brushRef="#br0" timeOffset="17063.03">10010 10801 762 0,'0'0'0'0,"0"0"317"0,0 0-192 0,78-57-50 15,-46 48-32 1,-4 0-19-16,6 4 0 0,-8 2 4 0,3 3 1 16,-10 3-3-16,-5 6-17 15,-5 7 10-15,-7 8 20 0,-2 6-1 16,0 5-5-16,-7 4-10 16,-6-2-11-16,-1 1-7 0,2-2 1 0,-1-4-7 15,1-6-43-15,5-8-45 16,2-6-97-16,-4-10-59 0,4-3-110 15</inkml:trace>
  <inkml:trace contextRef="#ctx0" brushRef="#br0" timeOffset="17202.97">10162 10870 628 0,'0'0'0'0,"0"0"534"0,0 0-494 16,0 0 16-1,0 76 27-15,0-33-26 0,0 4 2 0,-5 0-15 16,-4-4-24-16,0-2-16 15,-5-5 0-15,0-6-8 0,0-8-178 16,0-5-10-16,0-8-169 0</inkml:trace>
  <inkml:trace contextRef="#ctx0" brushRef="#br0" timeOffset="17373.04">10129 11178 356 0,'0'0'0'16,"0"0"557"-16,69 34-411 0,-48-20-53 15,-3-4-35-15,-4 2-24 0,-2-4-18 0,-1-6-8 16,-4 0-3-16,2-2-9 16,-2-6-81-16,0-6-71 0,3-4-76 15,-4-6-294-15,-1 0 256 16</inkml:trace>
  <inkml:trace contextRef="#ctx0" brushRef="#br0" timeOffset="17523.24">10569 10899 944 0,'0'0'0'0,"0"0"268"0,0 0-150 16,-9 74-41-16,6-62-46 15,3-5-24-15,0-2-2 0,7-5-10 16,0 0-149-16,5-8-43 16,-3-5-115-16,2-6-114 0</inkml:trace>
  <inkml:trace contextRef="#ctx0" brushRef="#br0" timeOffset="17773.41">10748 10513 572 0,'0'0'0'16,"0"0"225"-16,0 0-129 0,0 0 15 0,0 0-19 16,0 0-15-1,0 81-1-15,0-54 5 0,0 5-12 0,0 2-15 16,3 4 1-16,3 7 9 15,-1 6-9-15,-2 7 1 0,3 5-4 16,1 5-19-16,-5 1-10 0,-1-1-13 0,-1-3-4 16,2-7 0-16,0-9-5 15,-2-8-1-15,0-10 0 0,-5-8 5 16,1-8-4-16,-3-8-2 16,3-3-63-16,4-4-10 0,-1-6-60 0,-1-6-197 15,0-7-196-15</inkml:trace>
  <inkml:trace contextRef="#ctx0" brushRef="#br0" timeOffset="18515.18">11261 10861 859 0,'0'0'0'0,"0"0"153"16,0 0-23-16,9 88-29 15,-9-54-35-15,0 0-18 0,0 2-11 0,0 0-8 16,0-2-15-16,0-2-9 16,0-6-1-16,0-4-1 0,0-6-6 15,0-7-107-15,-2-4 10 0,2-5-68 0,0-3-14 16,0-10-60-16,0-5-235 16</inkml:trace>
  <inkml:trace contextRef="#ctx0" brushRef="#br0" timeOffset="18715.49">11309 10868 627 0,'0'0'0'0,"0"0"270"16,0 0-119-16,0 0-83 15,74-21-20-15,-53 27-3 0,-3 1 3 16,-1 4-10-16,-8-2-18 0,0 3-9 0,-5 1 1 16,-4 3 4-16,-4 2 3 15,-10 1 0-15,-2 1-6 0,-3-2-7 0,-1-2 4 16,2 0-10-1,4-3 0-15,4-5 0 0,3-2-63 0,1-4 9 16,6-1-38-16,7-1-142 16,0 0-11-16,6-5-87 0</inkml:trace>
  <inkml:trace contextRef="#ctx0" brushRef="#br0" timeOffset="19006.66">11592 11038 985 0,'0'0'0'15,"0"0"343"-15,0 0-246 0,0 0-28 0,0 0-24 16,0 0 3-1,0 0-12-15,63-8-13 0,-40 4-19 0,0 3 0 16,2-1-1-16,-6 2-6 16,-4 0-102-16,-1 0-4 0,0 2-71 15,-7-1-56-15,4 2-75 16,-8-3-263-16</inkml:trace>
  <inkml:trace contextRef="#ctx0" brushRef="#br0" timeOffset="19396.46">11986 10801 321 0,'0'0'0'0,"0"0"490"16,0 0-375-16,0 0-12 0,0 0-14 16,0 0-18-16,0 0-26 15,0 0 1-15,0-7 3 0,0 7-23 0,0 0-2 16,2 0 4-1,-2 0 3-15,0 0-2 0,0 0-7 0,-2 0-2 16,2 0 4-16,0 0-3 16,0 0-6-16,0 3-4 0,0-2-11 15,0 0 0-15,0 1-5 16,0 2-8-16,0 3 18 0,0 6 6 0,0 5-7 16,0 6 6-16,2 5 10 0,0-1 0 15,-2 3 0-15,1 1-2 16,3-2-4-16,-2-1-4 0,-1-6 1 0,1 0-10 15,2-5 3-15,-3-3 3 16,1-4-8-16,-2-5 2 0,2-2 5 16,-2-3-8-16,0 0 1 15,2-1-33-15,1 0-67 0,-1 0-50 0,2-1-16 16,-3 1-144 0,1-6-73-16</inkml:trace>
  <inkml:trace contextRef="#ctx0" brushRef="#br0" timeOffset="20086.89">12582 10681 989 0,'0'0'0'0,"0"0"332"0,0 0-195 0,0 0-72 15,0 0-39 1,0 0-12-16,0 0 33 0,64-5 17 0,-27 3-25 16,2-4-21-16,-2 0-5 15,-3 0-13-15,-6 0 0 0,-7 2-28 16,-8 4-53-16,-10 0-42 0,-3 0-18 0,-7 4-99 15,-11 6-79-15,-8 3-291 16</inkml:trace>
  <inkml:trace contextRef="#ctx0" brushRef="#br0" timeOffset="20326.93">12513 10849 721 0,'0'0'0'0,"0"0"227"0,0 0-112 0,-2 69-27 16,15-51-17-16,3-5-26 15,3-4-2-15,1-3 2 0,-1-6-23 16,-3 0-10-16,-2-10-8 16,0-1 4-16,-3-1 19 0,-4-4-17 15,-2 1-5-15,-5 1 6 16,0-2-5-16,-3 1 0 0,-6 3-2 0,-2 2-5 16,-1 2-5-16,3 4-4 15,-2 1-23-15,4 3-5 0,2 3-7 16,2 6-39-16,-1 2-28 0,2 2-92 0,0 1-80 15,1-3-208-15</inkml:trace>
  <inkml:trace contextRef="#ctx0" brushRef="#br0" timeOffset="20497">12480 11119 844 0,'0'0'0'15,"0"0"310"-15,0 0-210 0,0 0 22 0,0 0-21 16,84-28-54-16,-46 8-23 15,-1-1-3-15,0 0-14 0,-2-3-9 16,-5 5-39-16,-8 4-40 16,-5 2-6-16,-4 6-10 0,-10-1-69 0,-3 1-10 15,0-4 41 1,-3 0-100-16,-8-6-18 0</inkml:trace>
  <inkml:trace contextRef="#ctx0" brushRef="#br0" timeOffset="20727.3">12722 10471 888 0,'0'0'0'16,"12"65"158"-16,-1-14-33 15,3 8-20-15,4 7-13 0,3 2-8 0,2-2 16 16,2-5-26-16,1-2-34 16,-1-6-22-16,-4-6-14 0,6-6-1 15,-6-12 4-15,-5-10-14 0,-2-7-50 0,-3-8-4 16,-6-4-32-16,-3-10 19 15,-2-4 33-15,0-7-80 0,-6-4-53 16,-4-7-65-16,-1-6-166 16</inkml:trace>
  <inkml:trace contextRef="#ctx0" brushRef="#br0" timeOffset="20877.24">12989 10503 813 0,'0'0'0'0,"0"0"308"0,21 64-196 15,-17-21-26-15,-4 10-18 16,-6 5 6-16,-8 3-19 0,-3 4-31 16,-3-4-18-16,-1-2-5 15,-4-3-2-15,2-12-244 0,-7-9-212 0</inkml:trace>
  <inkml:trace contextRef="#ctx0" brushRef="#br0" timeOffset="21287.16">13497 10646 817 0,'0'0'0'16,"0"0"267"-16,1 90-161 15,-1-43-6-15,2 4-6 0,2 0-37 16,-1-3-2-16,-1-2-7 16,2-2-27-16,-1-6-10 0,-1-9-9 0,5-5-4 15,-3-10-57 1,-1-6-31-16,-1-6-30 0,1-3-25 0,-1-10-58 16,2-5 31-16,-4-7-151 15</inkml:trace>
  <inkml:trace contextRef="#ctx0" brushRef="#br0" timeOffset="21437.22">13569 10673 798 0,'0'0'0'15,"0"0"277"-15,0 0-198 0,0 0-39 0,69-5-7 16,-62 17-15-16,-5 7 19 16,-2 6 0-16,-2 3-8 0,-8 3-13 15,-3 1-3-15,-4-4-9 0,-1-2-2 0,4-3-4 16,3-9-97-16,2-6-104 15,6-8-105-15</inkml:trace>
  <inkml:trace contextRef="#ctx0" brushRef="#br0" timeOffset="21607.05">13769 10891 931 0,'0'0'0'0,"0"0"323"0,0 0-228 0,76-6-10 15,-44-4-38-15,-4 0-27 16,2-1-18-16,-7-1-4 0,-5 5-46 16,-2 1-53-16,-7 3-29 15,-7 3-88-15,-2 0-117 0,-7 5 26 0</inkml:trace>
  <inkml:trace contextRef="#ctx0" brushRef="#br0" timeOffset="21806.96">13866 10691 777 0,'0'0'0'16,"0"61"274"-16,0-17-150 0,0 6-18 0,0-2-39 15,-1-3-28 1,1-8-15-16,0-3-14 0,0-7-2 0,1-7-10 16,6-6-28-16,2-9-65 15,0-5-127-15,5-12-42 0,-3-8-134 16</inkml:trace>
  <inkml:trace contextRef="#ctx0" brushRef="#br0" timeOffset="22007.01">14133 10650 628 0,'0'0'0'0,"0"0"534"15,0 0-432-15,0 0-7 0,-3 61-23 16,3-26-6-16,3 4-4 16,3 5-17-16,6 1-23 0,-1-1-20 0,3-2-4 15,-5-6-284 1,-7-7-521-16</inkml:trace>
  <inkml:trace contextRef="#ctx0" brushRef="#br0" timeOffset="22617.1">14652 10665 378 0,'0'0'0'0,"0"0"775"0,0 0-654 16,0 0-23-16,0 0-32 0,2 61 9 0,-8-29-17 15,3 2-2-15,-1-2-6 16,1-2-32-16,3-3-14 0,0-1 2 16,0-5-11-16,7-6-58 15,0-4-54-15,0-7-88 0,0-4-126 0,-2-1-142 16</inkml:trace>
  <inkml:trace contextRef="#ctx0" brushRef="#br0" timeOffset="22847.07">14800 10769 743 0,'0'0'0'0,"0"0"275"0,18 73-123 0,-9-39-64 15,3 1 1 1,6-6-19-16,3-5-18 0,6-3 8 0,-1-4-24 16,8-5-12-16,-2-7 2 15,1-5-19-15,-3 0 0 0,0-8 7 16,-3-4-15-16,-4 2-24 0,-4-3-33 0,-4 2-30 15,-3 3 0-15,-8 2-30 16,-4 2-77-16,0-1 3 0,-9-1-193 16</inkml:trace>
  <inkml:trace contextRef="#ctx0" brushRef="#br0" timeOffset="23026.97">15014 10668 904 0,'0'0'0'0,"0"0"356"0,0 0-300 16,0 0-25-16,0 0-17 16,0 0 3-16,6 66 0 0,-1-48-13 0,4 0 0 15,3-1 4 1,1-4-16-16,-3-3-98 0,3-5-15 0,-1-5-145 16,2-1 45-16,-5-7-128 15</inkml:trace>
  <inkml:trace contextRef="#ctx0" brushRef="#br0" timeOffset="23166.92">15205 10708 222 0,'0'0'0'0,"0"0"434"0,0 0-296 16,0 0 2-16,0 0-83 15,62-1-35-15,-53 10-8 0,-2-1-9 0,-7-1-1 16,0 3-8-16,0-2-90 16,-5 1 17-16,-4 0-97 0,-2-3-72 15</inkml:trace>
  <inkml:trace contextRef="#ctx0" brushRef="#br0" timeOffset="23307.03">15151 10826 577 0,'0'0'0'16,"0"0"369"-16,-48 68-205 0,21-30-46 0,-6 6-38 15,-4 3-23 1,-4-1-24-16,-7-1-19 0,7-9 2 0,2-8-12 16,6-13-3-16,13-5 5 15,6-9-8-15,13-2-56 0,4-10-112 16,13-9-217-16,7-6-296 0</inkml:trace>
  <inkml:trace contextRef="#ctx0" brushRef="#br0" timeOffset="23606.96">15534 10715 763 0,'0'0'0'0,"0"0"473"16,0 0-400-16,0 0-10 15,0 0 9-15,-17 71-9 0,17-45 3 16,-2 1-14-16,2 2-27 0,0-3-8 0,4-3-16 15,1-4 0-15,-2-5 4 16,4-4-10-16,-3-6-162 0,3-4 47 16,2 0-67-16,-6-9-7 15,6 0-9-15,-2-6-153 0</inkml:trace>
  <inkml:trace contextRef="#ctx0" brushRef="#br0" timeOffset="23807.13">15720 10611 295 0,'0'0'0'0,"0"0"465"16,0 0-308-16,0 0 27 16,0 94-83-16,-2-50 20 0,2 4 19 0,0 6-39 15,0 1-7 1,0-1-16-16,0-3-32 0,2-2-16 0,2-8-30 16,5-7 0-16,-1-12 11 15,-1-10-19-15,1-6-121 0,-7-6 24 16,3-2-49-16,-4-9 61 0,0-3-32 0,-4-5-169 15,-5-2-32-15</inkml:trace>
  <inkml:trace contextRef="#ctx0" brushRef="#br0" timeOffset="23947.09">15701 10885 894 0,'0'0'0'0,"0"0"248"0,0 0-163 15,62 0-22-15,-38 0-47 0,-1 0-14 0,4-2-4 16,-1-5-223-16,-1-4-168 15</inkml:trace>
  <inkml:trace contextRef="#ctx0" brushRef="#br0" timeOffset="24107.54">16017 10597 1032 0,'0'0'0'16,"0"0"192"-16,-62 88-75 0,39-47-38 0,-1 1-34 15,1-5-31-15,1-5-1 16,3-4-12-16,0-7-2 0,6-8-124 16,8-9-149-16,3-8-139 15</inkml:trace>
  <inkml:trace contextRef="#ctx0" brushRef="#br0" timeOffset="24267.2">16024 10603 879 0,'0'0'0'0,"0"0"342"16,0 0-222-16,80 14-52 16,-53-6-43-16,4-4-14 0,1 2-13 0,0 1-38 15,-2-3-57 1,-5 0-11-16,-9-1-188 0,-11 0-130 0</inkml:trace>
  <inkml:trace contextRef="#ctx0" brushRef="#br0" timeOffset="24417.26">15980 10793 1138 0,'0'0'0'0,"0"0"179"0,0 0-64 16,0 0-72-16,67 0-21 16,-44 0 6-16,-1 0-21 0,2 0-7 15,-1 0 0-15,-5 0-155 0,-7 4-31 0,-4 2-178 16,-13-1-443-16</inkml:trace>
  <inkml:trace contextRef="#ctx0" brushRef="#br0" timeOffset="24607.25">15994 10928 545 0,'0'0'0'16,"0"0"428"-16,0 0-310 15,-1 86-7-15,8-57-50 0,-7 1-26 16,5-2-23-16,0-1-6 0,-1-4 3 0,1-5-18 15,-3-8-66-15,-2-4-10 16,0-6-117-16,0 0 33 0,-2-7-58 16,-3-4-47-16,-2-6 27 15</inkml:trace>
  <inkml:trace contextRef="#ctx0" brushRef="#br0" timeOffset="24757.18">16021 10978 502 0,'0'0'0'15,"0"0"312"-15,0 0-136 0,0 0-43 0,76-28-47 16,-62 31-32-16,0 8-28 15,0 3-3-15,1 5-4 0,-7 1-8 16,-1-1 1-16,-1 1-11 16,-6-4-1-16,-6-1 0 0,-1-4 18 0,-1 1-13 15,-7-2 6 1,5-2-8-16,1-1-6 0,5-5-87 0,3-2-159 16,1 0-114-16</inkml:trace>
  <inkml:trace contextRef="#ctx0" brushRef="#br0" timeOffset="25057.37">16651 10585 631 0,'0'0'0'0,"0"0"346"0,-20 96-181 0,13-54-63 16,4 2-1-16,-1-3-37 16,4 2-21-16,0-5-8 0,4-2-27 0,8-8-4 15,4-5 7 1,0-10-13-16,5-3-1 0,2-8-7 0,2-2-24 16,0-2-8-16,3-11-16 15,-2 0-64-15,-4-6-8 0,-7 0-76 16,-7-2-115-16</inkml:trace>
  <inkml:trace contextRef="#ctx0" brushRef="#br0" timeOffset="25207.45">16805 10717 692 0,'0'0'0'0,"-15"68"284"0,5-28-161 15,1 0-42-15,-5 0-39 0,1-2-32 0,3-5 1 16,-1-2-12-16,-3-8-58 15,2-6-122-15,-6-9-195 0</inkml:trace>
  <inkml:trace contextRef="#ctx0" brushRef="#br0" timeOffset="25357.24">16582 10750 1072 0,'0'0'0'0,"60"-16"267"0,-20 11-177 15,-1-1-37-15,6 1-32 16,-1-1-22-16,-4-3-26 0,-2-1-49 16,-12-1-113-16,-5 2-147 15,-6 1-161-15</inkml:trace>
  <inkml:trace contextRef="#ctx0" brushRef="#br0" timeOffset="25687.07">17040 10508 204 0,'0'0'0'15,"0"0"565"-15,0 0-411 0,0 0-51 16,0 0-9-16,65 20-44 16,-61-5-38-16,-1 3 3 0,-3 0-14 0,-5 3-2 15,-2-1 2 1,-7 1 7-16,-2-2-7 0,7-4 6 0,-5-3-7 16,5-3 0-16,4-5 35 15,5-1-8-15,0-2-12 0,7 0-6 16,2-1 9-16,3 2 19 0,-3-1 1 0,3 3-24 15,1 1-2-15,-3 4 4 16,-1 5-14-16,0 4 6 0,-4 0 16 16,-1 7 1-16,-1 0-5 15,-3 1 7-15,0 1-7 0,0-2 0 0,-3-1 4 16,-4-5-17-16,-4-1-4 16,2-3 7-16,-1-3-13 0,1-2-50 15,-7-1-48-15,2-5-35 0,-4-1-26 0,-5-3-150 16,-4-1-221-16</inkml:trace>
  <inkml:trace contextRef="#ctx0" brushRef="#br0" timeOffset="25797.1">16902 10896 740 0,'0'0'0'0,"0"0"635"0,65-31-507 0,-31 19-29 16,5-1-50-16,3-3-24 15,4 2-28-15,-2-8-126 0,1 2-262 16</inkml:trace>
  <inkml:trace contextRef="#ctx0" brushRef="#br0" timeOffset="26467.05">10346 11774 876 0,'0'0'0'15,"0"0"249"-15,0 0-192 0,0 0-16 0,0 0-5 16,0 0-12-16,0 0-1 16,0 0 47-16,53 13 5 0,-23-13-22 15,-3 0-15-15,-1 0-33 0,1-2-3 0,-6-3 10 16,-5 1-24-16,-2 2-62 15,-3 0-46-15,-6 2-97 0,-3 0-45 16,-2 0-90-16</inkml:trace>
  <inkml:trace contextRef="#ctx0" brushRef="#br0" timeOffset="26637.15">10459 11691 773 0,'0'0'0'16,"0"0"78"-16,-37 76 6 0,20-35 26 0,-1 8-50 15,-5 4-12-15,0 3-5 16,-2 2-23-16,-7 0-9 0,8-8 1 16,1-5-12-16,5-13 0 15,6-9 0-15,8-8 0 0,4-13-249 0,7-7-70 16,7-13-225-16</inkml:trace>
  <inkml:trace contextRef="#ctx0" brushRef="#br0" timeOffset="26807">10422 12032 758 0,'0'0'0'0,"0"0"197"0,-14 88-117 15,9-60-14 1,5 2-20-16,0-5-20 0,0 1 0 0,0-6-17 16,0-2-7-16,5-3 9 15,-3-6-16-15,0-2-67 0,1-7-57 16,-1 0-87-16,-2-6 49 0,0-4 37 0,0-1-144 15</inkml:trace>
  <inkml:trace contextRef="#ctx0" brushRef="#br0" timeOffset="27026.97">10403 12156 81 0,'0'0'0'15,"0"0"224"-15,7-76-303 0,2 56 158 0,5 4 254 16,-3 2-222-16,6 1-1 16,1 5-15-16,3 2-26 0,4 4-28 15,-2 2 7-15,0 0-9 0,-2 3-11 0,-1 5 3 16,-4 1-17-16,-6 3-3 15,-1 4 18-15,-7 4-1 0,1 4-3 16,-3 6 6-16,2 2-18 16,-2 6 0-16,-2 1 3 0,2 2-14 0,0 1 0 15,0-4 9 1,0-4-15-16,0-11-25 0,0-4-32 0,-1-6-51 16,-3-11-62-16,-1-2-11 15,-8-7-218-15</inkml:trace>
  <inkml:trace contextRef="#ctx0" brushRef="#br0" timeOffset="27156.96">10438 12189 563 0,'0'0'0'0,"0"0"203"16,62-29-112-16,-28 16-65 0,1 2-22 15,-5 2-8-15,-3 3-202 0,-11 4-120 0</inkml:trace>
  <inkml:trace contextRef="#ctx0" brushRef="#br0" timeOffset="27317.12">10486 12300 841 0,'0'0'0'16,"0"0"177"-16,0 0-87 15,0 0-20-15,83-40-57 0,-53 27-1 16,0 1-23-16,6 3-86 0,-12-3-170 0,1 2-561 15</inkml:trace>
  <inkml:trace contextRef="#ctx0" brushRef="#br0" timeOffset="27537.6">11133 12096 1236 0,'0'0'0'0,"0"0"99"0,0 0-54 0,0 0-16 15,73-2-11 1,-43-2-19-16,4-4-20 0,-3-1-87 0,-2 2-153 16,1-1-179-16</inkml:trace>
  <inkml:trace contextRef="#ctx0" brushRef="#br0" timeOffset="27747.58">11809 11817 1088 0,'0'0'0'15,"0"0"67"-15,-55 63 25 16,32-31-4-16,0 3-21 0,2 1-34 0,-4-2-17 15,4-1 3-15,2 0-18 0,1-6 0 16,6-5 9-16,1-4-20 16,6-6-132-16,3-3-33 0,2-9-214 0,3-6-216 15</inkml:trace>
  <inkml:trace contextRef="#ctx0" brushRef="#br0" timeOffset="27907.36">11728 12024 693 0,'0'0'0'0,"0"0"226"16,0 0-133-16,-13 69 14 0,10-39-32 16,1 2-23-16,2 3 5 15,0-6-9-15,0 0-18 0,2-4-13 0,1-5-3 16,1-8-15-16,5-2 2 16,-6-8 3-16,1-2-8 0,-2 0-169 15,6-9 38-15,-4-6-93 0,1-4-155 0</inkml:trace>
  <inkml:trace contextRef="#ctx0" brushRef="#br0" timeOffset="28187.51">11901 12043 917 0,'0'0'0'0,"2"78"292"0,-2-30-183 0,0-2-24 15,0 0-37-15,0-4-10 16,3-6-17-16,-1-8-9 0,4-6-1 16,2-8-16-16,-2-7 5 15,6-3 0-15,-5-4 0 0,9-3-20 0,3-4 24 16,3-6 29-16,1 0-27 16,0 2 2-16,3 1-16 0,1 3 8 15,-6-2 0-15,6 5-74 16,-6-1-17-16,-9-1-6 0,-1 1-99 0,-9-2-75 15,-2 1-108-15</inkml:trace>
  <inkml:trace contextRef="#ctx0" brushRef="#br0" timeOffset="28467.48">11977 11694 778 0,'0'0'0'0,"0"0"312"16,90-19-177-16,-52 18-84 0,-1 1-11 0,-4 6-17 16,1 3-9-1,-4 5 12-15,-7 4-4 0,-4 8 1 0,-3 3 24 16,-5 10 10-16,-7 6 7 16,-4 4 12-16,0 4-12 0,0 1-14 15,0 1-15-15,-2-6-31 16,2-5 1-16,0-9 5 0,0-8-18 0,0-9-30 15,0-11-43-15,0 1-68 0,-9-7-23 16,2-1-39-16,-9-7-275 16</inkml:trace>
  <inkml:trace contextRef="#ctx0" brushRef="#br0" timeOffset="28617.72">11951 11930 898 0,'0'0'0'0,"0"0"269"16,65-6-177-16,-37-2-35 0,6 1-34 16,-4-4-28-16,4-5-87 15,-13 5-101-15,-5-2-345 0</inkml:trace>
  <inkml:trace contextRef="#ctx0" brushRef="#br0" timeOffset="28917.76">12064 11818 771 0,'0'0'0'0,"0"0"194"16,-7 64-70-16,7-32-35 16,-4 0-42-16,-3 0-11 0,5-5-14 0,-5-3-11 15,0-6 3-15,5-7-14 16,-1-3 0-16,3-6 10 0,0-1-19 16,2-1 0-16,7 3 17 15,-4 3 31-15,4 3-6 0,5 5 10 16,-2-3-14-16,1 4 0 0,1-1 8 0,-2 0-15 15,-3-4-1-15,0-2 4 16,-2-3-20-16,-4-4 1 0,-1-1 7 0,4-4-18 16,-1-6 10-1,0-2 49-15,-5-4-46 0,0-4-6 0,0-3-4 16,-3 4-40-16,-6 3-5 16,2 7 5-16,-2 6-87 0,0 3 5 15,2 0-106-15,-2 0-372 16</inkml:trace>
  <inkml:trace contextRef="#ctx0" brushRef="#br0" timeOffset="29438.28">12893 11605 1049 0,'0'0'0'15,"0"0"86"-15,0 0-33 16,-35 78 6-16,33-54-8 0,2-3-19 16,2-2-7-16,10-6 3 15,3-3-11-15,6-6-6 0,4-4 7 0,1-7-9 16,8-7 15-16,-6-7-2 0,-1-2-17 15,-8 0-3-15,-5 2 8 16,-5 2-12-16,-5 3 4 0,-4 3 15 0,-7 1-15 16,-11 3-4-1,-2 3 2-15,-1 1-2 0,-2 5-8 0,-2 6 15 16,4 1-10-16,3 9-14 16,6-1 23-16,1 0-8 0,10 5-35 15,1-2-16-15,1-3-49 16,14-2 6-16,-3-2-58 0,0 1-139 0,-1-6-197 15</inkml:trace>
  <inkml:trace contextRef="#ctx0" brushRef="#br0" timeOffset="29758.42">12724 11962 967 0,'0'0'0'0,"0"0"134"0,58-9-58 0,-24 0-20 16,3 0-36-16,-2 4-9 0,-3 1 3 0,-2 1-13 16,-9 2-1-1,-7 1 0-15,-8 4 0 0,-6 6-32 0,-6 8 48 16,-6 6 22-16,-11 3-19 16,0 4 15-16,-3-1 5 0,6-6-8 15,8-2 6-15,1-6-12 16,8-7-12-16,3-3-1 0,0-5-22 0,7-1 2 15,9 0 16-15,5-5 52 0,7-7-29 0,0-1-11 16,-1 0-21 0,-1-1-2-16,-1 3-6 0,-5 0-55 0,-1 1 7 15,-10 8-1-15,-4-1-55 16,-5 3 11-16,-7 5-112 0,-7 2-10 16,-5 3-248-16</inkml:trace>
  <inkml:trace contextRef="#ctx0" brushRef="#br0" timeOffset="29898.58">12810 12048 942 0,'0'0'0'0,"0"0"110"15,0 0-23-15,-26 73-29 0,22-47-29 16,1 1-23-16,-1-4-4 16,2 2-4-16,-1-7-286 0,-2-5-28 0</inkml:trace>
  <inkml:trace contextRef="#ctx0" brushRef="#br0" timeOffset="30038.8">12800 12193 449 0,'0'0'0'0,"0"0"647"15,0 0-469-15,70 40-70 16,-39-19-51-16,4-3-7 0,0 1-24 16,2-3-19-16,-1-5 4 15,-6-6-22-15,2-5-226 0,-7-2-7 0,-6-8-331 16</inkml:trace>
  <inkml:trace contextRef="#ctx0" brushRef="#br0" timeOffset="30418.82">13596 11744 1317 0,'0'0'0'0,"0"0"139"15,0 0-105-15,0 0-32 16,0 0 5-16,63 30 1 0,-50-14-16 16,-6 1 3-16,-2 1 5 0,-3 0 0 0,-2 3-16 15,-4 1-1-15,-6-2-19 16,-3-1 30-16,3-5 12 0,-4-5 1 16,7 0-7-16,3-7 13 15,2-1-17-15,2 0 4 0,2-1 0 0,3 0 0 16,4 0-1-16,0 0 16 15,3 0-16-15,1 1 1 0,-1 7 0 16,1 5 0-16,-3 1-6 0,-5 3 7 0,-1 1 3 16,-4 1-2-16,-5 2 15 15,-4 1-8-15,-5 0 1 0,-4-3 10 16,0-4-18-16,1-3-1 16,2-3 6-16,5-3-14 0,-1-6-233 0,8-2 18 15,-1-11-122 1</inkml:trace>
  <inkml:trace contextRef="#ctx0" brushRef="#br0" timeOffset="30599.13">14001 11822 987 0,'0'0'0'0,"0"0"281"15,0 0-142-15,74-16-81 0,-56 15-34 0,1 1-24 16,1-4 0-16,-1 0 14 15,-1 0-22-15,-8-1-54 0,-2 4-64 16,-7-1-124-16,-1 0-65 0,-12 2-188 0</inkml:trace>
  <inkml:trace contextRef="#ctx0" brushRef="#br0" timeOffset="30748.9">14006 11885 644 0,'0'0'0'0,"0"0"229"16,-14 84-62-16,14-46-15 0,0 4-56 0,0-2-33 15,5-3-13-15,1-2-29 16,2-5-16-16,-1-7 7 0,1-9-24 16,-1-10-112-16,-4-4 5 0,1-3-155 0,1-9 70 15,-3-4-72-15</inkml:trace>
  <inkml:trace contextRef="#ctx0" brushRef="#br0" timeOffset="30928.85">14057 11954 756 0,'0'0'0'0,"0"0"334"0,0 0-249 16,0 0-37-16,71-3-20 0,-53 13-1 0,0-1-17 16,-3 3-7-16,0-1 5 15,-7 2-16-15,-4 0-24 0,-4 1-34 16,-7 1-18-16,-5-2-25 16,-3 3 1-16,-4-3-58 0,-2-1 17 15,-1-5-7-15,1-2-133 16</inkml:trace>
  <inkml:trace contextRef="#ctx0" brushRef="#br0" timeOffset="31008.95">14054 12086 356 0,'0'0'0'0,"0"0"243"16,0 0-162-16,58-31-11 0,-40 29-29 0,0-1-35 15,-4 3 3-15,0 0-18 16,-3 5-141-16,-10 5-14 0,-1 0-185 16</inkml:trace>
  <inkml:trace contextRef="#ctx0" brushRef="#br0" timeOffset="31149.28">14086 12197 658 0,'0'0'0'0,"0"0"275"0,0 0-168 16,0 0 1-16,0 0-35 0,0 0-30 0,81-48-36 16,-54 25-6-16,-1-4-2 15,1 1-148-15,-4 0-19 0,0 0-48 16,-4-2-94 0</inkml:trace>
  <inkml:trace contextRef="#ctx0" brushRef="#br0" timeOffset="31428.91">14381 11599 998 0,'0'0'0'0,"0"0"305"16,0 0-253-16,0 0 2 0,0 0-45 0,0 0 6 15,0 0 14-15,0 0-18 16,51 50-2-16,-36-43 5 0,-1 1-12 16,-4-7 1-16,-1 1 9 15,-5-1-12-15,-3 0 0 0,-1 2 9 0,0 0-17 16,0 7-7-16,4 7 19 15,-2 7 9-15,-2 10 9 0,0 6 13 16,2 4 5-16,-2 3-5 0,3 3-1 0,-3-2-22 16,2-2-4-16,1-5 3 15,-1-6-15-15,0-5 2 0,-2-6-9 16,-2-7-46-16,-8-2-15 16,-3-4-17-16,-5-4-80 0,-5-3 41 0,-3-4-107 15,-1-4-133 1</inkml:trace>
  <inkml:trace contextRef="#ctx0" brushRef="#br0" timeOffset="31498.97">14307 12033 675 0,'0'0'0'0,"0"0"308"15,64-7-262-15,-40 6-41 16,1 1-10-16,-6-4-929 0</inkml:trace>
  <inkml:trace contextRef="#ctx0" brushRef="#br0" timeOffset="31859.05">15255 11625 793 0,'0'0'0'0,"0"0"327"16,-37 68-261-16,12-31-6 15,-1 0-32-15,-6 2-20 0,5-5 0 16,2-3-15-16,2-2-56 0,4-5-81 0,1-6-181 16,4-11-215-16</inkml:trace>
  <inkml:trace contextRef="#ctx0" brushRef="#br0" timeOffset="32028.87">15135 11861 347 0,'0'0'0'0,"0"0"551"15,12 74-379-15,-12-33-48 16,-3 4-34-16,-3-2-23 0,-1-5-27 16,4-3-22-16,-4-7-4 0,3-1-14 0,0-8 0 15,3-5 2-15,1-7-2 16,0-6-182-16,0-1 21 0,7-7-109 16,2-10 83-16,-1-5-213 15</inkml:trace>
  <inkml:trace contextRef="#ctx0" brushRef="#br0" timeOffset="32368.88">15480 11539 1219 0,'0'0'0'16,"0"0"149"-16,0 0-111 16,0 0-24-16,0 0-28 0,0 0 16 15,0 0 16-15,0 0-36 16,8 54-38-16,-23-36-32 0,-1 1-40 0,-9-2 40 15,7 0 71-15,2-2 21 16,4-7 23-16,7 1 51 0,3-6 13 16,2-1-17-16,0-2-16 0,9 0-27 0,3-2 27 15,6 0 5-15,3-4-34 16,2-1-20-16,0 1 1 0,-5-3-15 16,-4 4-15-16,-5 2-8 15,-6 2-14-15,-3 1 4 0,-5 11-6 0,-11 7 32 16,-5 9 11-16,-4 4 2 15,2 4 2-15,-2 2-1 0,9-2 4 16,2-2-3-16,5-5-1 0,7-8 4 0,2-6-12 16,8-6-1-1,6-8-45-15,9-4-67 0,1-14-21 0,5-5-74 16,1-6-333-16</inkml:trace>
  <inkml:trace contextRef="#ctx0" brushRef="#br0" timeOffset="32578.78">15644 11741 458 0,'0'0'0'0,"0"0"588"15,0 0-485-15,-64 59-47 16,33-33-22-16,1 3-14 0,-4-1-18 16,-3 1 1-16,3-2 1 0,2-1-8 0,4-8-138 15,5-3-32-15,5-6 28 16,8-6 15-16,1-3 90 0,9-1 54 16,0-7 76-16,10-2-28 15,6 2-8-15,0-2 37 0,7 3 7 0,0 0-20 16,4 1-30-16,3 2-6 15,2 3-27-15,0 1-10 0,1 0 0 16,-1 3-8-16,-7 3-301 0,-7-1 40 0</inkml:trace>
  <inkml:trace contextRef="#ctx0" brushRef="#br0" timeOffset="32828.87">15395 12122 743 0,'0'0'0'0,"0"0"303"0,0 0-194 15,0 0-34-15,-4 69-35 16,17-59-4-16,6-2-4 0,2-7-3 16,4-1 10-16,2-11 2 0,-3 1-30 0,-1-5-1 15,-7 0 2-15,-2 0-9 16,-8 1 9-16,-1 1 17 0,-5 3 1 16,-2-3 5-16,-7 2-11 15,-10 0-36-15,-1 5 11 0,-4 1-2 0,2 5-6 16,3 5-6-16,7 2-39 15,1 3-58-15,6-2-4 0,5-2-96 16,7-6-292-16</inkml:trace>
  <inkml:trace contextRef="#ctx0" brushRef="#br0" timeOffset="33148.83">16031 11644 1326 0,'0'0'0'0,"0"0"158"0,0 0-153 16,-70 6 10-16,54 11 7 0,7 3-18 0,7 3 16 15,2 2 17-15,7-4-8 16,4-2-14-16,7-3 1 0,3-6-16 16,0-6 0-16,6-4 11 15,-3-7 0-15,3-5 5 0,-1-5 4 0,-6-1-22 16,-8 2 4-16,-3-2 17 15,-7 4-20-15,-2-2 2 0,0 0 17 16,-9 0-29-16,-5 2-9 0,-6 3 3 0,1 6-9 16,-1 5 17-1,3 0-3-15,4 8-20 0,5 3-21 0,0 2-11 16,5 1-17-16,-1 1-1 16,4 2-9-16,0 0-108 0,0-2-70 0,0-3-254 15</inkml:trace>
  <inkml:trace contextRef="#ctx0" brushRef="#br0" timeOffset="33498.87">15853 11873 879 0,'0'0'0'0,"0"0"282"0,0 0-186 16,-18 67-8-16,18-40-33 15,5 0-20-15,4-2-9 0,5-3-11 0,-1-4-14 16,3-5-1-16,-2-7 0 15,0-5-103-15,-3-1 18 0,-1-6-8 16,-3-1-35-16,-3-4 17 0,-4-1 62 0,0 1 36 16,0-2 13-16,0 0 0 15,0 1 22-15,3 0 25 0,6 0 4 16,7 3 2-16,4 1-2 16,1 3 12-16,5 0-9 0,4 4-16 0,-7 1-8 15,2-1-22 1,-4 6-7-16,-1 0 7 0,-8 1-14 0,-5-1 2 15,-7 0-19-15,-1 3-6 16,-15 2 40-16,-9-1 0 0,-2 4-12 16,-6-1-1-16,1-3-29 0,2 0-77 0,0-5-26 15,2-4-10-15,6-2-117 16,6-15-156-16,13-7 305 0</inkml:trace>
  <inkml:trace contextRef="#ctx0" brushRef="#br0" timeOffset="33948.83">16051 11557 924 0,'0'0'0'0,"-20"69"193"15,10-19-97-15,3 2-27 0,2 3-12 16,5-3-21-16,-2-2-18 16,2-1-7-16,2-5-10 0,-2-5-2 15,1-6-99-15,-1-7-41 16,0-6-84-16,-3-5-18 0,-3-5-99 0,-1-4 103 15,0-1 272-15,0 0 206 16,-2 2-36-16,1-1 3 0,0 5-40 16,1 2-16-16,2 0-51 0,3 8-32 0,2 0-27 15,0 1-2-15,0 1-14 16,9 0-2-16,2-5 4 0,-1-5-13 16,5 2-1-16,4-7-2 15,0-4-9-15,6-4 1 0,2-2 9 0,-6-11-3 16,2-2-16-16,-5-2-24 15,-1-2-14-15,-6-3-2 0,-2 1-15 16,-6-5-34-16,1-1-15 0,-4-2-49 0,0 1-41 16,0 1 7-16,-2 7 130 15,-1 6 69-15,1 7 79 0,-4 7 79 16,1 0 32-16,-4 7-77 16,4 7-35-16,-2 5-5 0,0 3-18 0,0 5-1 15,0-1-12 1,1 2-26-16,-2-2-6 0,2-3-12 0,-4-1-3 15,-3-4-66-15,-1-6-114 16,-5-3-112-16,-3-8-195 0</inkml:trace>
  <inkml:trace contextRef="#ctx0" brushRef="#br0" timeOffset="34078.79">15878 12236 647 0,'0'0'0'0,"0"0"232"0,90-70-167 16,-49 43-39-16,3-3-14 15,2-2-24-15,-2-1-156 0,-3 3-105 16</inkml:trace>
  <inkml:trace contextRef="#ctx0" brushRef="#br0" timeOffset="34359">16276 11791 761 0,'0'0'0'0,"0"0"268"0,0 0-164 15,0 0-47 1,0 0-20-16,0 0 4 0,-25 67-7 0,39-52 2 15,5-1-14-15,4-3-21 16,-1-3 4-16,-1-4-10 0,0-4-97 16,-1 0 37-16,-3-6-15 0,-4-1-35 0,-6 1 56 15,-4 3 54-15,-3 3 10 16,-5 1 112-16,-7 3-31 0,-3 2-20 16,3 7 11-16,-6 1-3 15,1 8-15-15,4 5-14 0,-3 5-2 0,4 4-14 16,0 5-5-16,1-4-4 15,-3-2-16-15,0-1 0 0,0-4-1 16,1-2-6-16,-3-7-177 0,4-4 11 0,-2-10-192 16,-2-6-106-16</inkml:trace>
  <inkml:trace contextRef="#ctx0" brushRef="#br0" timeOffset="34478.83">16201 12147 875 0,'0'0'0'0,"0"0"500"0,0 0-367 15,83 55-46-15,-52-25-55 16,2 0-23-16,8-3-5 0,3-8-8 16,0-10-507-16</inkml:trace>
  <inkml:trace contextRef="#ctx0" brushRef="#br0" timeOffset="35069.57">9971 13157 1021 0,'0'0'0'0,"0"0"51"15,0 0 57-15,0 0-14 16,78 27-24-16,-39-27-32 0,2 0-21 0,8-8-5 16,-5 0-3-1,-5-3-13-15,-3 0-48 0,-11 0-27 0,-8 6-95 16,-12-1-36-16,-5 1-79 15</inkml:trace>
  <inkml:trace contextRef="#ctx0" brushRef="#br0" timeOffset="35199.92">10203 13041 821 0,'0'0'0'0,"0"0"152"15,0 84-26-15,0-48-51 16,0 3-36-16,-2-5-34 0,2-2 3 15,0-2-13-15,0-6-142 16,-2-9-95-16,-5-7-144 0</inkml:trace>
  <inkml:trace contextRef="#ctx0" brushRef="#br0" timeOffset="35349.89">10138 13351 727 0,'0'0'0'0,"0"0"190"0,5 71-82 16,0-42-50-16,8 0-35 15,-5-2-15-15,1-2 1 0,-2-6-4 16,-1-4-10-16,1-4-123 16,-4-6-20-16,-1-4-85 0,-2-2-9 0</inkml:trace>
  <inkml:trace contextRef="#ctx0" brushRef="#br0" timeOffset="35569.76">10207 13454 257 0,'0'0'-75'0,"0"0"150"0,35-74 270 15,-21 56-240 1,6 7 2-16,-6 3-34 0,3 4-29 0,1 4-21 15,1 0-2-15,-1 8-3 16,-2 4-5-16,-9 4-1 0,-5 2-5 16,-2 3 14-16,-5 0 3 0,-10 5-11 0,0-2-1 15,-5 0-2-15,1-3-9 16,1-5 6-16,4-5-2 0,1-4-5 0,8-5 0 16,3-2 18-1,2-2-14-15,6-11-8 0,6-5-90 0,2-6-18 16,6-3-110-16,-4-5-305 15</inkml:trace>
  <inkml:trace contextRef="#ctx0" brushRef="#br0" timeOffset="35929.67">10463 13008 1037 0,'0'0'0'0,"0"0"163"16,0 0-124-16,0 0-38 0,0 0-2 15,0 0-5-15,28 71 6 16,-3-60 5-16,7-6 1 0,0-5-1 0,1 0-4 16,-1-5 6-16,-3-2-13 0,-5-1-5 15,-10-2 6-15,-1 4-2 16,-10 0 5-16,-3 5 3 0,0 1 5 0,0 0 18 16,0 0-7-1,-1 0-22-15,-3 2 8 0,1 2-6 0,-3-1-12 16,3 2 12-16,-1 2 1 15,2 2-1-15,-3 5 2 0,0 4 2 16,-2 5 8-16,0 4 10 16,-4 3 0-16,2 4 5 0,-3 0 9 0,-2 2-4 15,-2-1-17-15,2-2-2 0,-4 1-5 16,0-5-6-16,2-3 2 16,-1-4-2-16,2-2-66 0,5-9-3 0,1-3-72 15,4-6-112 1,3-2-53-16</inkml:trace>
  <inkml:trace contextRef="#ctx0" brushRef="#br0" timeOffset="36259.66">10481 13266 264 0,'0'0'0'0,"0"0"591"15,0 0-422-15,0 0-50 0,0 0-65 0,0 0-44 16,0 0-9-16,0 0 10 15,17 18 17-15,-1-5 7 0,4 2 26 16,-1 6-2-16,2-2 12 16,2 3 7-16,6 2 6 0,-4 0-9 0,1-1-10 15,4-4-17-15,-7-3-10 0,4-3-5 16,-8-5-15-16,1 0 4 16,-10-2-5-16,3-3-12 0,-8-2 9 0,-2-1-3 15,-1 0-16-15,-2 2 10 16,0-2 4-16,0 1-12 0,0-1 6 15,0 0 4-15,0 0-6 16,0 0 3-16,0 1 0 0,0-1-8 0,2 0 6 16,-2 0-6-16,3 0-77 0,-1-4-42 15,2 1-88-15,-1-6-93 16,-1-3-196-16</inkml:trace>
  <inkml:trace contextRef="#ctx0" brushRef="#br0" timeOffset="36949.67">11696 13127 752 0,'0'0'0'0,"0"0"384"16,0 0-240-16,0 0-66 16,0 0-53-16,0 0-23 0,-5 62 8 0,3-25 12 15,2 3 8-15,0 2-1 0,-2 0-7 16,0 0-7-16,-1-2-6 16,-1-4-3-16,2-2-6 0,2-6 0 0,-1-3 8 15,1-5-13-15,0-8-66 16,-2-2 15-16,2-10-53 0,0 0-4 15,0 0-50-15,3-14-45 16,-3-3 45-16,2-8-95 0</inkml:trace>
  <inkml:trace contextRef="#ctx0" brushRef="#br0" timeOffset="37179.67">11694 13220 615 0,'0'0'0'0,"0"0"271"0,0 0-134 0,73-61-18 16,-50 49-58-16,1 6-25 15,-1 4-17-15,2 2-2 0,-5 4-8 16,-8 7-9-16,2 3 0 16,-8 2 16-16,-6 3-13 0,0 4 14 0,-6 1-1 15,-10 3-8-15,-1-1 0 0,-3-2-2 16,-3-1-8-16,4-2 4 16,-1-3-4-16,3-6-32 0,6-2-5 0,2-7-24 15,7-3-58-15,2-4 9 16,4-6-49-16,8-10-134 0</inkml:trace>
  <inkml:trace contextRef="#ctx0" brushRef="#br0" timeOffset="37499.76">12023 12991 905 0,'0'0'0'15,"0"0"258"-15,0 0-162 0,0 0-43 16,71-15-15-16,-48 15-18 16,-4 0-9-16,-1 3-9 0,-7 2 0 0,-1 1-4 15,-8 0-11-15,-2 5 16 0,-3 1 4 16,-10 5 4-16,-5 4 3 16,-1 0-6-16,-2-3-8 0,3-2 0 15,7-6 18-15,1-4 7 0,5-5 10 16,5-1-12-16,0 0-3 0,0 0-5 15,5 0-13-15,5-5 9 16,3 1 20-16,3-2-20 0,0 1-15 0,1 2 8 16,1-1-4-16,2 2-55 0,-3 0-27 15,-4 2-3-15,3 0-69 16,-13 7-152-16,2 0-82 0</inkml:trace>
  <inkml:trace contextRef="#ctx0" brushRef="#br0" timeOffset="37749.9">12099 13385 753 0,'0'0'0'0,"0"0"291"0,0 0-243 15,0 0 51-15,0 0-6 16,82-6-35-16,-45-2-18 0,2-4-2 15,1 3-7-15,-4 0-18 16,-1 1-5-16,-7 2-6 0,-3 1-4 0,-5-1 4 16,-3 4-4-16,-4-3-62 0,1 3-4 15,-2-2-39-15,1-1-160 16,-3-2 11-16,-1-4-121 0</inkml:trace>
  <inkml:trace contextRef="#ctx0" brushRef="#br0" timeOffset="38669.65">12626 13096 415 0,'0'0'0'0,"0"0"0"16,0 0 204-16,0 0-155 0,0 0 9 0,0 0 5 15,0 0-27 1,0 0-8-16,0 0-1 0,-5 0 4 0,5 0 14 15,0 0 0-15,0 0 0 16,0 0 7-16,0 0 2 0,0 0-4 16,0 0-9-16,0 0-4 0,0 0 1 0,-2 0-7 15,2 0-14-15,0 0-6 16,0 0 0-16,0 0-2 0,0 0-4 0,0 0 5 16,0 0 0-1,0 0-7-15,0 0 6 0,0 0-3 0,0 0-2 16,0 0 9-16,0 0-4 15,0 0-8-15,0 0 7 0,0 0-5 16,0 0-1-16,0 0 3 16,0 0-1-16,0 0-2 0,0 0 8 0,0 0-2 15,0 0-3-15,0 0 1 0,0 0-2 16,0 0-6-16,0 0 4 16,-1 0 3-16,1 0-6 0,0 0 2 0,-2 0 0 15,2 0-1-15,0 0-1 16,0 0 4-16,0 0-3 0,0 0 0 15,0 0 10-15,0 0-11 16,0 0 2-16,0 0 8 0,0 0-12 0,0 0 6 16,0 0-2-16,0 1-2 0,0-1-4 15,-2 4 5-15,-3 0-6 16,3 3 9-16,-2 2-3 0,-1 3 0 0,2 5 0 16,-3 1 3-1,4 8-5-15,2 3 4 0,-3 5 11 0,3 4-8 16,0 0 7-16,0 1-5 15,0-2-6-15,0-3 5 0,0-4-1 16,0 0-4-16,0-6 8 16,0-4 1-16,0-3 6 0,0-8 19 0,0 0-7 15,0-4-6-15,0-4-2 0,0 1-7 16,-2-2-9-16,2 0 7 16,0 0-5-16,0 0-6 0,0 0 0 0,0 0 11 15,0 0-14-15,0 0 6 16,0 0 2-16,0 0-7 0,0 0 4 15,0 0 1-15,0 0-1 16,0 0 5-16,0-1-5 0,0 1-4 0,0 0 4 16,0 0-1-16,0 0-2 0,0 0-2 15,0 0 4-15,0 0-2 16,0 0 2-16,2 0 1 0,-2 0-3 0,0 0 2 16,0 0 4-1,0-1-6-15,0 1 2 0,0 0 2 0,0 0-5 16,0 0 4-16,0 0 0 15,0-1-3-15,0 1 2 0,0 0-2 16,0 0-4-16,0 0 10 16,0 0-4-16,0 0-1 0,0 0-1 0,0 0 1 15,0 0 0-15,0 0-2 0,0 0 1 16,0 0-9-16,0 0 5 16,0 0-10-16,0 0-38 0,0 0-18 0,0 0-14 15,0 0-52 1,3-3-26-16,-1-2-128 0,0-4-280 0</inkml:trace>
  <inkml:trace contextRef="#ctx0" brushRef="#br0" timeOffset="39699.44">13406 12959 1047 0,'0'0'0'16,"0"0"94"-16,-23 68-35 16,16-33-10-16,2 0-21 0,2-2-17 0,3-2-7 15,0-6-6-15,0-3-19 16,1-5-72-16,6-5-135 0,-3-9-31 15,-4-3-302-15</inkml:trace>
  <inkml:trace contextRef="#ctx0" brushRef="#br0" timeOffset="39859.68">13452 12969 908 0,'0'0'0'0,"0"0"277"0,0 0-202 16,0 0-52-16,0 0-3 15,73 3-7-15,-59 10 3 0,-1 3-10 16,-8 1-6-16,0 6 0 16,-5-3 0-16,0 3-137 0,-5-1 20 0,-13-4-85 15,4-2-109-15</inkml:trace>
  <inkml:trace contextRef="#ctx0" brushRef="#br0" timeOffset="39999.6">13414 13108 490 0,'0'0'0'0,"0"0"266"16,0 0-167-16,60-21-47 0,-43 19-39 16,1 2-7-16,2 2-9 0,-12 5-126 0,-1 0-92 15,-5 1-350-15</inkml:trace>
  <inkml:trace contextRef="#ctx0" brushRef="#br0" timeOffset="40139.66">13382 13230 702 0,'0'0'0'0,"0"0"166"16,0 0-89-16,0 0-38 0,69-32-26 0,-52 25-7 15,-1 2-12-15,0 1-96 0,-3 2-62 16,-10 2-240-16</inkml:trace>
  <inkml:trace contextRef="#ctx0" brushRef="#br0" timeOffset="40419.54">13288 13365 643 0,'0'0'0'15,"0"0"232"-15,0 0-107 16,81-24-43-16,-49 12-8 0,0-1-18 16,0 0-19-16,-6 3-22 15,-4 4-12-15,-6 3 1 0,-9 3-1 0,-6 1-6 16,-1 7-29-16,0 7 44 15,-8 5 36-15,-5 3-24 0,-3 1 3 16,6-2 3-16,-3-1-10 16,4-4-10-16,6-5-4 0,3-4-1 0,0-4-3 15,9-2-4-15,1-2-1 0,4 0 16 16,4-8 1-16,0-1 7 16,1-2-17-16,-1 0-8 0,-2 3-74 0,-4-2 16 15,-3 3-34 1,-4 1-30-16,-5 1-89 0,0 2-166 0</inkml:trace>
  <inkml:trace contextRef="#ctx0" brushRef="#br0" timeOffset="40609.66">13325 13423 868 0,'0'0'0'0,"0"0"210"16,-28 93-109-16,15-59-40 15,6 1-40-15,-3-2-12 0,4-3-3 16,1-5-12-16,-4-8-41 16,7-4-86-16,2-9-150 0,0-4-53 15</inkml:trace>
  <inkml:trace contextRef="#ctx0" brushRef="#br0" timeOffset="40779.65">13339 13536 382 0,'0'0'0'0,"0"0"536"0,0 0-345 15,67 42-81-15,-35-17-2 16,2-1-32-16,3 1-15 0,0-1 4 16,-7-6-37-16,2-6-19 0,-7-2-8 0,-6-6 2 15,3-4-6-15,-3 0-160 16,-1-8 52-16,-2-2-44 0,-6-3-202 16,-3-3-421-16</inkml:trace>
  <inkml:trace contextRef="#ctx0" brushRef="#br0" timeOffset="41179.67">14245 13071 1518 0,'0'0'0'0,"0"0"175"0,0 0-149 0,0 0-5 15,0 0-39-15,0 0-8 16,0 0 33-16,67 27-5 0,-44-13-3 0,-7 2-3 16,-5-3 3-16,-8 3-23 0,-3 0 21 15,-9 2 1-15,-7 2-7 16,-5-1 12-16,-5 1-6 0,3-4-4 16,1-2 13-16,8-4-3 15,5-5-6-15,4-3 4 0,5-2 4 0,0 0-10 16,7-1-18-16,6-4 15 15,1-1 5-15,3 3 6 0,-1 1 1 16,0 2-5-16,-2 9-7 16,1 2 4-16,-5 0 0 0,-1 4 8 0,-4-1 5 15,-3 2-8-15,-2 2 15 0,-7 3 3 16,-5-2-14-16,-4 0 3 16,-2 0-1-16,0-3-12 0,2-4-9 15,2 1-101-15,2-8-64 0,0-3-8 16,4-2-150-16</inkml:trace>
  <inkml:trace contextRef="#ctx0" brushRef="#br0" timeOffset="41370.1">14818 13004 1232 0,'0'0'0'0,"0"0"215"0,0 0-171 16,73-4-31-16,-56 4-7 15,1 1-8-15,-2-1 4 0,-4 0-4 16,-1 2-57-16,-6 0-21 16,-5 0-72-16,0 3-163 0,-9 4 111 0,-7-2-103 15</inkml:trace>
  <inkml:trace contextRef="#ctx0" brushRef="#br0" timeOffset="41510.12">14813 13135 596 0,'0'0'0'15,"0"0"290"-15,-14 85-105 16,14-44-59-16,0 1-32 0,0 2-39 15,5-4-16-15,0-2-15 16,0-10-13-16,1-5-5 0,-3-6-10 0,3-10-25 16,-5-5-49-1,1-2-54-15,3-4-48 0,-5-10 21 0,0-2-163 16</inkml:trace>
  <inkml:trace contextRef="#ctx0" brushRef="#br0" timeOffset="41760.49">14869 13214 663 0,'0'0'0'0,"0"0"366"0,0 0-244 16,66-29-40-16,-47 29-26 16,-3 0-24-16,7 8-16 0,-7 2-6 0,-2 1 0 15,-1 3-20-15,-10-1 12 0,-3 3 1 16,-3 2-6-16,-10 2-53 16,-3-1 14-16,-3-1-34 0,-2-4-21 0,-4 2-4 15,0-1-3-15,4-3-5 16,1-5 16-16,4-7-14 0,8 0 46 15,4 0 80-15,4-3 84 16,2 0-12-16,5-3-41 0,4-1 25 0,-1-1-3 16,4 0-9-1,0 0-14-15,4 5-27 0,0-1-17 0,-4 4-10 16,-3 0-85-16,-8 5-59 0,-3 3-124 0,0 4-113 16</inkml:trace>
  <inkml:trace contextRef="#ctx0" brushRef="#br0" timeOffset="41890.51">14864 13503 706 0,'0'0'0'0,"0"0"383"16,0 0-226-16,0 0-51 16,0 0-28-16,0 0-30 0,65-37-31 0,-43 18-10 15,2-3-11-15,3-3-24 0,-6 2-50 0,-1-1-66 16,-1 1-14 0,-1 1-9-16,-4 0-38 0,-3-5-55 0</inkml:trace>
  <inkml:trace contextRef="#ctx0" brushRef="#br0" timeOffset="41920.54">15122 13202 39 0</inkml:trace>
  <inkml:trace contextRef="#ctx0" brushRef="#br0" timeOffset="42200.84">15133 12943 214 0,'0'0'0'0,"0"0"846"0,0 0-653 16,0 0-64-16,0 0-65 15,0 0-55-15,0 0 25 0,0 0 27 16,0 0-12-16,48 64-23 0,-32-50-13 0,-2-5 2 16,0-2-5-1,-5-2-7-15,1-4 2 0,-4-1 1 0,-1 0 0 16,-2 0 4-16,-1 0-3 15,2 0-2-15,-4 0 2 0,0 0 1 0,0 2-9 16,0 1-3 0,0 3-3-16,0 6-1 0,0 7 12 0,0 8 2 15,2 11-3-15,5 3 5 16,-4 8 9-16,4 2 6 0,2 1 5 16,-5-2-14-16,3-3-16 0,-4-7 4 0,1-6 1 15,-1-8-3-15,-3-8-115 16,0-6 20-16,-7-6-54 0,-5-3 16 15,1-3-3-15,-6-3-139 16,-5-9 19-16,3-6-234 0</inkml:trace>
  <inkml:trace contextRef="#ctx0" brushRef="#br0" timeOffset="42320.77">15128 13305 891 0,'0'0'0'0,"0"0"284"15,0 0-222-15,63-4-44 0,-36 8-22 16,-1-1-129-16,-6-3-211 15</inkml:trace>
  <inkml:trace contextRef="#ctx0" brushRef="#br0" timeOffset="42641.13">15906 12912 862 0,'0'0'0'0,"0"0"315"16,0 0-228-16,-51 75-9 0,24-45-41 0,4 3-24 15,-2-5-14-15,4-1 2 16,0-2-2-16,3-5-176 0,8-6-84 16,-3-9-145-16</inkml:trace>
  <inkml:trace contextRef="#ctx0" brushRef="#br0" timeOffset="42781.37">15796 13104 658 0,'0'0'0'0,"0"0"398"16,13 83-274-16,-13-38-37 15,1 1-32-15,-1-4-15 0,0-5-15 16,0-4-13-16,-1-5-4 16,1-6-10-16,0-10 2 0,0-6 0 0,0-6-226 15,0-8-60-15,7-10-1 0</inkml:trace>
  <inkml:trace contextRef="#ctx0" brushRef="#br0" timeOffset="43201.8">16058 12737 1161 0,'0'0'0'0,"0"0"235"0,0 0-168 15,0 0-20-15,34 81-16 16,-34-56-13-16,5-4-11 0,-3-3-2 15,-1-2-1-15,1-6-6 16,-2-1-12-16,0-2-13 0,-2-1-27 0,-1 0 27 16,-11-1 17-16,3 0 5 15,-1 1 7-15,-1-3-2 0,5 1 0 16,-3-1-97-16,4 2 38 16,0 0 2-16,2 1 37 0,1-2 16 0,2-1 2 15,2 0 3-15,2-2 3 0,2 0 0 16,6-2 26-16,1 1 9 15,3-7-1-15,2 0-8 0,1-1-14 0,3 1-12 16,-6 1-1 0,4 0-2-16,-4 3-2 0,-7 0-118 0,-2 2 17 15,-5 1-88-15,-5 0 39 16,-6 3 62-16,-1 5-41 0,-6 0 45 0,6 3 85 16,-6 0 0-16,1 2 128 0,4 1-1 15,3 2-6-15,-1 2-38 16,4 1-25-16,5-1-36 0,2 0-13 15,2-4-7-15,8-2-4 16,3-6-235-16,1-4-43 0</inkml:trace>
  <inkml:trace contextRef="#ctx0" brushRef="#br0" timeOffset="43451.74">16155 13079 855 0,'0'0'0'0,"0"0"147"15,0 0-103-15,-65 64-36 0,45-48-4 0,-1-2-8 16,0-2-124 0,2-2 20-16,-1-2-91 0,1-2 1 0,4-3-16 15,3-1 136-15,5-2 156 16,5 1 133-16,2-1 16 0,2 0-60 16,9-4-61-16,5-2 40 15,5 2-47-15,4-2-32 0,5 1-12 0,0 0-18 16,3 0-21-16,4 2-15 0,1-1 2 15,-1-1-6-15,0-2-153 16,-7 1-30-16,-9 2-84 0,-12 3-306 0</inkml:trace>
  <inkml:trace contextRef="#ctx0" brushRef="#br0" timeOffset="43701.96">16077 13330 719 0,'0'0'0'16,"0"0"204"-16,0 0-94 15,-10 70-22-15,20-55-30 0,1-2-29 0,0-2 12 16,6-5 7 0,-4-3 3-16,1-3-10 0,2 0 2 0,0-5-7 15,-6-5-8-15,-1-5-5 16,0 1-6-16,-2 1 3 0,-3-1 3 16,-4-2 2-16,0 2-12 15,-4-3-3-15,-5 5-11 0,-1-1-30 0,-6 5-5 16,5 3-3-16,1 4-26 0,1 1-11 15,3 0-30-15,6 0-109 16,0 0-120-16,7-6-284 0</inkml:trace>
  <inkml:trace contextRef="#ctx0" brushRef="#br0" timeOffset="44031.9">16590 12715 1383 0,'0'0'0'16,"0"0"79"-16,0 0-59 0,0 0-3 15,0 0 5-15,0 0 19 16,-8 75 5-16,24-60-4 0,3-1-8 16,6-1-14-16,0-8-14 0,-2-4 4 0,3-1-6 15,-3-4-3-15,2-5 7 16,-2-2-10-16,-4-3-18 0,-5 3 21 15,-5 1 2-15,-5 0-6 16,-4-1-21-16,-4 0 17 0,-6 2-33 0,-3-1 13 16,1 2 3-16,-4 0-3 15,2 6 15-15,0 2-16 0,3 2-45 16,-1 6 27-16,1 1 3 16,0 3-39-16,3 3 26 0,-1 2-18 0,0 0-106 15,0 0-21-15,0-4-151 0</inkml:trace>
  <inkml:trace contextRef="#ctx0" brushRef="#br0" timeOffset="44401.9">16504 12960 870 0,'0'0'0'0,"0"0"192"15,0 0-92-15,0 0-34 0,5 74-41 0,2-56-9 16,2-4-8-16,-2-1-5 0,2-2 2 15,-4-3-3-15,-3-1-4 16,-2-4-93-16,0 1 20 0,-5-1-33 0,-6 1 0 16,-1 1 20-16,-4-2 12 15,0 0 37-15,3-1 32 0,6-1 7 16,4-1 0-16,-2 0 98 16,5 0 18-16,5-1-9 0,0-4-34 0,8-3-7 15,1 0 4-15,2-2-15 0,5 0-11 16,4-2-10-16,-2-1-9 15,3 2-9-15,6 1 0 0,-2-1-7 0,-2 5-8 16,1 1 7 0,-1 1-4-16,-7 4-8 0,-1 0 8 0,-6 0-8 15,-11 4-11-15,-3-2 7 16,0 2 4-16,-8 2 8 0,-3 1-8 16,-7 1-70-16,2-3-46 15,-5 1-47-15,2-6-94 0,1 0-389 0</inkml:trace>
  <inkml:trace contextRef="#ctx0" brushRef="#br0" timeOffset="44781.92">16697 12487 765 0,'0'0'0'0,"0"0"124"15,-20 100 7-15,11-43 5 0,6 11-49 16,-3 2 12-16,5-5-16 15,-5-4-16-15,3-7-38 0,1-5-20 0,2-9-10 16,-3-7 2 0,1-5-2-16,0-8-145 0,-2-2 49 0,-1-8 14 15,2-2-23-15,-3-5 43 16,5-2 17-16,-7-1 25 0,3 1 24 16,-2 3 1-16,5 1 23 15,-5 6 32-15,4 3-1 0,-3 4-34 0,3 4-12 16,-6 2 0-16,4 2-3 0,1 2 4 15,1-2-6-15,-1 0-4 16,4-6 3-16,0-5 4 0,7-1 8 0,2-6 7 16,7-2 19-16,0-6 2 15,3 0-11-15,6-7-23 0,0-3-10 16,3-1-4-16,0-1-103 16,-1-6-59-16,-4-2-64 0,-4 4-30 0</inkml:trace>
  <inkml:trace contextRef="#ctx0" brushRef="#br0" timeOffset="44921.74">16764 13169 850 0,'0'0'0'0,"0"0"297"15,0 0-222-15,0 0-17 16,-30 77-26-16,30-58-26 0,0-2 3 16,0-3-6-16,-4-2-6 15,2-5-167-15,-5-1-86 0,0-4-211 0</inkml:trace>
  <inkml:trace contextRef="#ctx0" brushRef="#br0" timeOffset="45311.98">16580 13214 953 0,'0'0'0'0,"0"0"277"16,79-59-218-16,-40 34-14 16,6-5-35-16,-1-4-4 0,4-3-12 0,-2-3-115 15,0 1 13-15,-4-1-16 0,-3 3 39 16,-11 2 74-16,-8 4 15 15,-6 2 10-15,-7 1 55 0,-4 10 45 0,-6 2 2 16,-6 9 9 0,-2 7-21-16,-3 0-16 0,2 8-20 0,-2 7-15 15,5 6-23-15,0 6-6 16,6 2 2-16,3 0-1 0,5-1-1 16,11-6-10-16,3-5-14 0,6-4 0 0,-4-7 8 15,0-5-9-15,-1-1-28 16,-4-3 7-16,-6-2-1 0,-1-1 16 15,-5 2 14-15,-2 4-5 16,-2 0 10-16,0 0 8 0,-6 0 0 0,-3 3 1 16,2 6-8-16,-3 5-7 15,1 7 2-15,-2 5-4 0,2 8-8 16,-5 5 8-16,0 1 0 16,0 0-7-16,-4 0 6 0,1-2-2 0,-1-3-2 15,0-6-129-15,1-3 32 0,-1-9-98 16,5-6-34-16,1-6-60 15,1-5-105-15</inkml:trace>
  <inkml:trace contextRef="#ctx0" brushRef="#br0" timeOffset="45521.9">16884 13127 802 0,'0'0'0'0,"0"0"323"0,0 0-199 0,0 0-28 16,30 75-16-16,-14-51 32 0,4 0-19 15,-1-3-18-15,4-2-22 16,0 0-20-16,-2-5-7 0,4-2-15 0,-6-1 2 16,1-5-11-16,-4 0-4 15,3-3-24-15,1-2-43 0,-3-1-66 16,3 0-13-16,-6 0-46 16,0 0-271-16</inkml:trace>
  <inkml:trace contextRef="#ctx0" brushRef="#br0" timeOffset="45662.02">17685 13487 1428 0,'0'0'0'15,"0"0"408"-15,0 0-373 16,0 0-26-16,0 0-18 0,0 0-345 16,0 0-361-16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B8B3D-6DE8-5095-C7B0-FE7B9749B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E4124B50-B122-5DBD-B361-B2AABB56E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D33EB9B-18F9-C5C0-B67C-EE9EBCBCD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我們來看關於證明倍數關係的題目，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設 </a:t>
            </a:r>
            <a:r>
              <a:rPr lang="en-US" altLang="zh-TW" baseline="0" dirty="0"/>
              <a:t>p </a:t>
            </a:r>
            <a:r>
              <a:rPr lang="zh-TW" altLang="en-US" baseline="0" dirty="0"/>
              <a:t>是一個大於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的質數，試說明下列各題，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第一小題， </a:t>
            </a:r>
            <a:r>
              <a:rPr lang="en-US" altLang="zh-TW" baseline="0" dirty="0"/>
              <a:t>p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一定是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的倍數，也就是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乘以某個整數，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 </a:t>
            </a:r>
            <a:r>
              <a:rPr lang="en-US" altLang="zh-TW" baseline="0" dirty="0"/>
              <a:t>p2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，就要想起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平方差公式，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的平方，</a:t>
            </a:r>
            <a:br>
              <a:rPr lang="en-US" altLang="zh-TW" baseline="0" dirty="0"/>
            </a:br>
            <a:r>
              <a:rPr lang="zh-TW" altLang="en-US" baseline="0" dirty="0"/>
              <a:t>所以可以寫成 </a:t>
            </a:r>
            <a:r>
              <a:rPr lang="en-US" altLang="zh-TW" baseline="0" dirty="0"/>
              <a:t>(p + 1)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(p – 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既然要說明這個等於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的倍數，我們來看看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是什麼樣子的數字，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題目說 </a:t>
            </a:r>
            <a:r>
              <a:rPr lang="en-US" altLang="zh-TW" baseline="0" dirty="0"/>
              <a:t>p </a:t>
            </a:r>
            <a:r>
              <a:rPr lang="zh-TW" altLang="en-US" baseline="0" dirty="0"/>
              <a:t>是大於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的質數，所以可以想到 </a:t>
            </a:r>
            <a:r>
              <a:rPr lang="en-US" altLang="zh-TW" baseline="0" dirty="0"/>
              <a:t>p </a:t>
            </a:r>
            <a:r>
              <a:rPr lang="zh-TW" altLang="en-US" baseline="0" dirty="0"/>
              <a:t>一定是奇數，</a:t>
            </a:r>
            <a:br>
              <a:rPr lang="en-US" altLang="zh-TW" baseline="0" dirty="0"/>
            </a:br>
            <a:r>
              <a:rPr lang="zh-TW" altLang="en-US" baseline="0" dirty="0"/>
              <a:t>因為偶數的質數只有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而奇數減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和 加 </a:t>
            </a:r>
            <a:r>
              <a:rPr lang="en-US" altLang="zh-TW" baseline="0" dirty="0"/>
              <a:t>1 </a:t>
            </a:r>
            <a:r>
              <a:rPr lang="zh-TW" altLang="en-US" baseline="0" dirty="0"/>
              <a:t>都是 偶數，也就是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就可以令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倍，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倍，</a:t>
            </a:r>
            <a:br>
              <a:rPr lang="en-US" altLang="zh-TW" baseline="0" dirty="0"/>
            </a:br>
            <a:r>
              <a:rPr lang="zh-TW" altLang="en-US" baseline="0" dirty="0"/>
              <a:t>這裡的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 </a:t>
            </a:r>
            <a:r>
              <a:rPr lang="zh-TW" altLang="en-US" baseline="0" dirty="0"/>
              <a:t>都是正整數，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P</a:t>
            </a:r>
            <a:r>
              <a:rPr lang="zh-TW" altLang="en-US" baseline="0" dirty="0"/>
              <a:t> 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就是他們乘起來 </a:t>
            </a:r>
            <a:r>
              <a:rPr lang="en-US" altLang="zh-TW" baseline="0" dirty="0"/>
              <a:t>2x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2y</a:t>
            </a:r>
            <a:r>
              <a:rPr lang="zh-TW" altLang="en-US" baseline="0" dirty="0"/>
              <a:t>，就得到 </a:t>
            </a:r>
            <a:r>
              <a:rPr lang="en-US" altLang="zh-TW" baseline="0" dirty="0"/>
              <a:t>4 </a:t>
            </a:r>
            <a:r>
              <a:rPr lang="en-US" altLang="zh-TW" baseline="0" dirty="0" err="1"/>
              <a:t>xy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而整數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y </a:t>
            </a:r>
            <a:r>
              <a:rPr lang="zh-TW" altLang="en-US" baseline="0" dirty="0"/>
              <a:t>相乘還是整數，</a:t>
            </a:r>
            <a:br>
              <a:rPr lang="en-US" altLang="zh-TW" baseline="0" dirty="0"/>
            </a:br>
            <a:r>
              <a:rPr lang="zh-TW" altLang="en-US" baseline="0" dirty="0"/>
              <a:t>也就是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乘以 </a:t>
            </a:r>
            <a:r>
              <a:rPr lang="en-US" altLang="zh-TW" baseline="0" dirty="0" err="1"/>
              <a:t>xy</a:t>
            </a:r>
            <a:r>
              <a:rPr lang="en-US" altLang="zh-TW" baseline="0" dirty="0"/>
              <a:t> </a:t>
            </a:r>
            <a:r>
              <a:rPr lang="zh-TW" altLang="en-US" baseline="0" dirty="0"/>
              <a:t>這個整數，是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的倍數。</a:t>
            </a:r>
            <a:br>
              <a:rPr lang="en-US" altLang="zh-TW" baseline="0" dirty="0"/>
            </a:br>
            <a:r>
              <a:rPr lang="zh-TW" altLang="en-US" baseline="0" dirty="0"/>
              <a:t>我們就證明完第一小題了。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在剛剛的證明中，看到 </a:t>
            </a:r>
            <a:r>
              <a:rPr lang="en-US" altLang="zh-TW" baseline="0" dirty="0"/>
              <a:t>P2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要想到可以利用平方差公式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然後因為要說明是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的倍數，從質數的條件聯想到他是奇數，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加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和減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都是偶數，也就是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的倍數，就可以令</a:t>
            </a:r>
            <a:r>
              <a:rPr lang="en-US" altLang="zh-TW" baseline="0" dirty="0"/>
              <a:t>(2)</a:t>
            </a:r>
            <a:r>
              <a:rPr lang="zh-TW" altLang="en-US" baseline="0" dirty="0"/>
              <a:t> </a:t>
            </a:r>
            <a:r>
              <a:rPr lang="en-US" altLang="zh-TW" baseline="0" dirty="0"/>
              <a:t>2x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2y </a:t>
            </a:r>
            <a:r>
              <a:rPr lang="zh-TW" altLang="en-US" baseline="0" dirty="0"/>
              <a:t>去運算驗證了。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第二小題，要說明 </a:t>
            </a:r>
            <a:r>
              <a:rPr lang="en-US" altLang="zh-TW" baseline="0" dirty="0"/>
              <a:t>p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一定是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相同的，</a:t>
            </a:r>
            <a:r>
              <a:rPr lang="en-US" altLang="zh-TW" baseline="0" dirty="0"/>
              <a:t>p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可以想成是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乘以某個整數，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顯然是要說明，</a:t>
            </a:r>
            <a:r>
              <a:rPr lang="en-US" altLang="zh-TW" baseline="0" dirty="0"/>
              <a:t>p +1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其中一個數是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可以觀察到 </a:t>
            </a:r>
            <a:r>
              <a:rPr lang="en-US" altLang="zh-TW" baseline="0" dirty="0"/>
              <a:t>p – 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是連續三個正整數，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而我們知道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連續三個整數一定剛好有一個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的倍數。</a:t>
            </a:r>
            <a:br>
              <a:rPr lang="en-US" altLang="zh-TW" baseline="0" dirty="0"/>
            </a:br>
            <a:r>
              <a:rPr lang="zh-TW" altLang="en-US" baseline="0" dirty="0"/>
              <a:t>來看幾個例子理解這個性質，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例如，</a:t>
            </a:r>
            <a:r>
              <a:rPr lang="en-US" altLang="zh-TW" baseline="0" dirty="0"/>
              <a:t>12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13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14</a:t>
            </a:r>
            <a:r>
              <a:rPr lang="zh-TW" altLang="en-US" baseline="0" dirty="0"/>
              <a:t>，這三個連續正整數，</a:t>
            </a:r>
            <a:r>
              <a:rPr lang="en-US" altLang="zh-TW" baseline="0" dirty="0"/>
              <a:t>12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br>
              <a:rPr lang="en-US" altLang="zh-TW" baseline="0" dirty="0"/>
            </a:br>
            <a:r>
              <a:rPr lang="zh-TW" altLang="en-US" baseline="0" dirty="0"/>
              <a:t>或是 </a:t>
            </a:r>
            <a:r>
              <a:rPr lang="en-US" altLang="zh-TW" baseline="0" dirty="0"/>
              <a:t>26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27</a:t>
            </a:r>
            <a:r>
              <a:rPr lang="zh-TW" altLang="en-US" baseline="0" dirty="0"/>
              <a:t>、</a:t>
            </a:r>
            <a:r>
              <a:rPr lang="en-US" altLang="zh-TW" baseline="0" dirty="0"/>
              <a:t>28</a:t>
            </a:r>
            <a:r>
              <a:rPr lang="zh-TW" altLang="en-US" baseline="0" dirty="0"/>
              <a:t>，這三個連續正整數中，</a:t>
            </a:r>
            <a:r>
              <a:rPr lang="en-US" altLang="zh-TW" baseline="0" dirty="0"/>
              <a:t>27 </a:t>
            </a:r>
            <a:r>
              <a:rPr lang="zh-TW" altLang="en-US" baseline="0" dirty="0"/>
              <a:t>是唯一的那個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的倍數。</a:t>
            </a:r>
            <a:br>
              <a:rPr lang="en-US" altLang="zh-TW" baseline="0" dirty="0"/>
            </a:br>
            <a:r>
              <a:rPr lang="zh-TW" altLang="en-US" baseline="0" dirty="0"/>
              <a:t>這個性質老師就不證明了，我們在這裡練習使用這個性質就好，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這樣，就會知道 </a:t>
            </a:r>
            <a:r>
              <a:rPr lang="en-US" altLang="zh-TW" baseline="0" dirty="0"/>
              <a:t>p – 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 + 1</a:t>
            </a:r>
            <a:r>
              <a:rPr lang="zh-TW" altLang="en-US" baseline="0" dirty="0"/>
              <a:t>，一定恰好有一個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條件說 </a:t>
            </a:r>
            <a:r>
              <a:rPr lang="en-US" altLang="zh-TW" baseline="0" dirty="0"/>
              <a:t>p </a:t>
            </a:r>
            <a:r>
              <a:rPr lang="zh-TW" altLang="en-US" baseline="0" dirty="0"/>
              <a:t>是質數，不會是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所以就只有可能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其中一個是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br>
              <a:rPr lang="en-US" altLang="zh-TW" baseline="0" dirty="0"/>
            </a:br>
            <a:r>
              <a:rPr lang="zh-TW" altLang="en-US" baseline="0" dirty="0"/>
              <a:t>那麼它們乘起來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乘以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p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例如，如果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 就可以寫成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乘以整數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倍，</a:t>
            </a:r>
            <a:br>
              <a:rPr lang="en-US" altLang="zh-TW" baseline="0" dirty="0"/>
            </a:br>
            <a:r>
              <a:rPr lang="zh-TW" altLang="en-US" baseline="0" dirty="0"/>
              <a:t>同樣的 如果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 也是一樣。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接下來把證明完整寫出來，</a:t>
            </a:r>
            <a:br>
              <a:rPr lang="en-US" altLang="zh-TW" baseline="0" dirty="0"/>
            </a:br>
            <a:r>
              <a:rPr lang="zh-TW" altLang="en-US" baseline="0" dirty="0"/>
              <a:t>因為 </a:t>
            </a:r>
            <a:r>
              <a:rPr lang="en-US" altLang="zh-TW" baseline="0" dirty="0"/>
              <a:t>p </a:t>
            </a:r>
            <a:r>
              <a:rPr lang="zh-TW" altLang="en-US" baseline="0" dirty="0"/>
              <a:t>是大於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的質數，所以 </a:t>
            </a:r>
            <a:r>
              <a:rPr lang="en-US" altLang="zh-TW" baseline="0" dirty="0"/>
              <a:t>p </a:t>
            </a:r>
            <a:r>
              <a:rPr lang="zh-TW" altLang="en-US" baseline="0" dirty="0"/>
              <a:t>不是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br>
              <a:rPr lang="en-US" altLang="zh-TW" baseline="0" dirty="0"/>
            </a:br>
            <a:r>
              <a:rPr lang="zh-TW" altLang="en-US" baseline="0" dirty="0"/>
              <a:t>則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必恰有一個數是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br>
              <a:rPr lang="en-US" altLang="zh-TW" baseline="0" dirty="0"/>
            </a:br>
            <a:r>
              <a:rPr lang="zh-TW" altLang="en-US" baseline="0" dirty="0"/>
              <a:t>故 </a:t>
            </a:r>
            <a:r>
              <a:rPr lang="en-US" altLang="zh-TW" baseline="0" dirty="0"/>
              <a:t>p </a:t>
            </a:r>
            <a:r>
              <a:rPr lang="zh-TW" altLang="en-US" baseline="0" dirty="0"/>
              <a:t>平方減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在第二小題的證明中，</a:t>
            </a:r>
            <a:br>
              <a:rPr lang="en-US" altLang="zh-TW" baseline="0" dirty="0"/>
            </a:br>
            <a:r>
              <a:rPr lang="zh-TW" altLang="en-US" baseline="0" dirty="0"/>
              <a:t>因為要說明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br>
              <a:rPr lang="en-US" altLang="zh-TW" baseline="0" dirty="0"/>
            </a:br>
            <a:r>
              <a:rPr lang="zh-TW" altLang="en-US" baseline="0" dirty="0"/>
              <a:t>就會發現目標是要說明 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p – 1 </a:t>
            </a:r>
            <a:r>
              <a:rPr lang="zh-TW" altLang="en-US" baseline="0" dirty="0"/>
              <a:t>其中有一個是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而從 </a:t>
            </a:r>
            <a:r>
              <a:rPr lang="en-US" altLang="zh-TW" baseline="0" dirty="0"/>
              <a:t>p – 1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 + 1 </a:t>
            </a:r>
            <a:r>
              <a:rPr lang="zh-TW" altLang="en-US" baseline="0" dirty="0"/>
              <a:t>是三個連續整數，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聯想到三個連續整數中只有一個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p </a:t>
            </a:r>
            <a:r>
              <a:rPr lang="zh-TW" altLang="en-US" baseline="0" dirty="0"/>
              <a:t>是大於 </a:t>
            </a:r>
            <a:r>
              <a:rPr lang="en-US" altLang="zh-TW" baseline="0" dirty="0"/>
              <a:t>100 </a:t>
            </a:r>
            <a:r>
              <a:rPr lang="zh-TW" altLang="en-US" baseline="0" dirty="0"/>
              <a:t>的質數，不可能是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的倍數，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那麼就不難得到目標了。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學生練習是類似的題目，雖然是選擇題，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建議同學將正確的敘述練習寫證明，會對這類題目更有概念喔。</a:t>
            </a:r>
            <a:r>
              <a:rPr lang="en-US" altLang="zh-TW" baseline="0" dirty="0"/>
              <a:t> </a:t>
            </a:r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ABAE430-DA6A-5186-C638-839770E2BE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957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2025/4/12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5EDCA-47E1-B71C-4F0B-2AB463C96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文字方塊 59">
            <a:extLst>
              <a:ext uri="{FF2B5EF4-FFF2-40B4-BE49-F238E27FC236}">
                <a16:creationId xmlns:a16="http://schemas.microsoft.com/office/drawing/2014/main" id="{BDBD0211-FC74-E889-936D-6ADFE2CE2DF9}"/>
              </a:ext>
            </a:extLst>
          </p:cNvPr>
          <p:cNvSpPr txBox="1"/>
          <p:nvPr/>
        </p:nvSpPr>
        <p:spPr>
          <a:xfrm>
            <a:off x="218184" y="902558"/>
            <a:ext cx="11743507" cy="914161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設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p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是一個大於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100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的質數，試說明下列各題：</a:t>
            </a:r>
            <a:b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</a:b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(1)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– 1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必為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4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的倍數        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(2)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–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必為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的倍數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02EEF37E-00D8-118A-8E41-12676A348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證明倍數關係</a:t>
            </a:r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A9E7F11A-72B3-7558-F3EF-988294C53956}"/>
              </a:ext>
            </a:extLst>
          </p:cNvPr>
          <p:cNvGrpSpPr/>
          <p:nvPr/>
        </p:nvGrpSpPr>
        <p:grpSpPr>
          <a:xfrm>
            <a:off x="229614" y="5253824"/>
            <a:ext cx="11979971" cy="1517870"/>
            <a:chOff x="229614" y="5253824"/>
            <a:chExt cx="11979971" cy="1517870"/>
          </a:xfrm>
        </p:grpSpPr>
        <p:sp>
          <p:nvSpPr>
            <p:cNvPr id="125" name="文字方塊 124">
              <a:extLst>
                <a:ext uri="{FF2B5EF4-FFF2-40B4-BE49-F238E27FC236}">
                  <a16:creationId xmlns:a16="http://schemas.microsoft.com/office/drawing/2014/main" id="{B7E03A1E-CF08-2315-E470-6FB7AAFE5428}"/>
                </a:ext>
              </a:extLst>
            </p:cNvPr>
            <p:cNvSpPr txBox="1"/>
            <p:nvPr/>
          </p:nvSpPr>
          <p:spPr>
            <a:xfrm>
              <a:off x="229614" y="5673542"/>
              <a:ext cx="782853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已知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14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+ 48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= 50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zh-TW" altLang="en-US" dirty="0">
                  <a:ea typeface="微軟正黑體" panose="020B0604030504040204" pitchFamily="34" charset="-120"/>
                </a:rPr>
                <a:t>，則下列敘述何者錯誤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14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50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– 48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的倍數 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(B)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48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16 </a:t>
              </a:r>
              <a:r>
                <a:rPr lang="zh-TW" altLang="en-US" dirty="0">
                  <a:ea typeface="微軟正黑體" panose="020B0604030504040204" pitchFamily="34" charset="-120"/>
                </a:rPr>
                <a:t>的倍數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(C)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48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36 </a:t>
              </a:r>
              <a:r>
                <a:rPr lang="zh-TW" altLang="en-US" dirty="0">
                  <a:ea typeface="微軟正黑體" panose="020B0604030504040204" pitchFamily="34" charset="-120"/>
                </a:rPr>
                <a:t>的倍數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(D)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482 </a:t>
              </a:r>
              <a:r>
                <a:rPr lang="zh-TW" altLang="en-US" dirty="0">
                  <a:ea typeface="微軟正黑體" panose="020B0604030504040204" pitchFamily="34" charset="-120"/>
                </a:rPr>
                <a:t>是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50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+ 14</a:t>
              </a:r>
              <a:r>
                <a:rPr lang="en-US" altLang="zh-TW" b="1" baseline="40000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的倍數</a:t>
              </a:r>
              <a:endParaRPr lang="en-US" altLang="zh-TW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122" name="直線接點 121">
              <a:extLst>
                <a:ext uri="{FF2B5EF4-FFF2-40B4-BE49-F238E27FC236}">
                  <a16:creationId xmlns:a16="http://schemas.microsoft.com/office/drawing/2014/main" id="{13868754-9F40-4E7E-6678-E0F6E9F080A0}"/>
                </a:ext>
              </a:extLst>
            </p:cNvPr>
            <p:cNvCxnSpPr>
              <a:cxnSpLocks/>
            </p:cNvCxnSpPr>
            <p:nvPr/>
          </p:nvCxnSpPr>
          <p:spPr>
            <a:xfrm>
              <a:off x="324101" y="5644675"/>
              <a:ext cx="713177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文字方塊 122">
              <a:extLst>
                <a:ext uri="{FF2B5EF4-FFF2-40B4-BE49-F238E27FC236}">
                  <a16:creationId xmlns:a16="http://schemas.microsoft.com/office/drawing/2014/main" id="{1D5A9608-9D3B-3BFD-9FDB-5C937B8CD508}"/>
                </a:ext>
              </a:extLst>
            </p:cNvPr>
            <p:cNvSpPr txBox="1"/>
            <p:nvPr/>
          </p:nvSpPr>
          <p:spPr>
            <a:xfrm>
              <a:off x="655285" y="525382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24" name="矩形 123">
              <a:extLst>
                <a:ext uri="{FF2B5EF4-FFF2-40B4-BE49-F238E27FC236}">
                  <a16:creationId xmlns:a16="http://schemas.microsoft.com/office/drawing/2014/main" id="{9740F1A5-1C2D-9A23-CB40-5152FB76A6EA}"/>
                </a:ext>
              </a:extLst>
            </p:cNvPr>
            <p:cNvSpPr/>
            <p:nvPr/>
          </p:nvSpPr>
          <p:spPr>
            <a:xfrm>
              <a:off x="343152" y="529111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6" name="文字方塊 125">
              <a:extLst>
                <a:ext uri="{FF2B5EF4-FFF2-40B4-BE49-F238E27FC236}">
                  <a16:creationId xmlns:a16="http://schemas.microsoft.com/office/drawing/2014/main" id="{C46A2361-0B2E-7BA0-34CC-3AF902CF4CB8}"/>
                </a:ext>
              </a:extLst>
            </p:cNvPr>
            <p:cNvSpPr txBox="1"/>
            <p:nvPr/>
          </p:nvSpPr>
          <p:spPr>
            <a:xfrm>
              <a:off x="9907523" y="643315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B936B53D-92DC-6A15-71EE-838159613AAF}"/>
              </a:ext>
            </a:extLst>
          </p:cNvPr>
          <p:cNvSpPr/>
          <p:nvPr/>
        </p:nvSpPr>
        <p:spPr>
          <a:xfrm>
            <a:off x="9504609" y="1032944"/>
            <a:ext cx="2457082" cy="88537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平方差公式：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baseline="4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–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b</a:t>
            </a:r>
            <a:r>
              <a:rPr lang="en-US" altLang="zh-TW" b="1" baseline="40000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= 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+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b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)(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a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– </a:t>
            </a:r>
            <a:r>
              <a:rPr lang="en-US" altLang="zh-TW" b="1" i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b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0FE0B03D-0D47-D15D-6508-AE581ADD69FA}"/>
              </a:ext>
            </a:extLst>
          </p:cNvPr>
          <p:cNvSpPr/>
          <p:nvPr/>
        </p:nvSpPr>
        <p:spPr>
          <a:xfrm>
            <a:off x="6704802" y="1032943"/>
            <a:ext cx="2435312" cy="885371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連續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3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個整數中，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恰有</a:t>
            </a:r>
            <a:r>
              <a:rPr lang="zh-TW" altLang="en-US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個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3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的倍數。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4A2D8793-6D3C-C073-9333-93F692EFA894}"/>
                  </a:ext>
                </a:extLst>
              </p14:cNvPr>
              <p14:cNvContentPartPr/>
              <p14:nvPr/>
            </p14:nvContentPartPr>
            <p14:xfrm>
              <a:off x="382680" y="1292040"/>
              <a:ext cx="2969280" cy="861840"/>
            </p14:xfrm>
          </p:contentPart>
        </mc:Choice>
        <mc:Fallback xmlns=""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4A2D8793-6D3C-C073-9333-93F692EFA89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3320" y="1282680"/>
                <a:ext cx="2988000" cy="88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534979F4-4BA4-D480-2CF0-40C3F7E56641}"/>
                  </a:ext>
                </a:extLst>
              </p14:cNvPr>
              <p14:cNvContentPartPr/>
              <p14:nvPr/>
            </p14:nvContentPartPr>
            <p14:xfrm>
              <a:off x="485280" y="706680"/>
              <a:ext cx="2626560" cy="3386160"/>
            </p14:xfrm>
          </p:contentPart>
        </mc:Choice>
        <mc:Fallback xmlns=""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534979F4-4BA4-D480-2CF0-40C3F7E5664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75920" y="697320"/>
                <a:ext cx="2645280" cy="340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E06FEAC7-FD33-AD0F-A368-A5FE0FB6D6E4}"/>
                  </a:ext>
                </a:extLst>
              </p14:cNvPr>
              <p14:cNvContentPartPr/>
              <p14:nvPr/>
            </p14:nvContentPartPr>
            <p14:xfrm>
              <a:off x="377640" y="554760"/>
              <a:ext cx="2837160" cy="3571920"/>
            </p14:xfrm>
          </p:contentPart>
        </mc:Choice>
        <mc:Fallback xmlns=""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E06FEAC7-FD33-AD0F-A368-A5FE0FB6D6E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8280" y="545400"/>
                <a:ext cx="2855880" cy="359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5B55E53F-C6B6-7E10-C2D0-0308BC6341BA}"/>
                  </a:ext>
                </a:extLst>
              </p14:cNvPr>
              <p14:cNvContentPartPr/>
              <p14:nvPr/>
            </p14:nvContentPartPr>
            <p14:xfrm>
              <a:off x="526680" y="1275840"/>
              <a:ext cx="7824240" cy="249732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5B55E53F-C6B6-7E10-C2D0-0308BC6341B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17320" y="1266480"/>
                <a:ext cx="7842960" cy="251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9BC6383A-C66F-3399-3B4D-90758E7A627F}"/>
                  </a:ext>
                </a:extLst>
              </p14:cNvPr>
              <p14:cNvContentPartPr/>
              <p14:nvPr/>
            </p14:nvContentPartPr>
            <p14:xfrm>
              <a:off x="3461760" y="2874600"/>
              <a:ext cx="2905200" cy="206496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9BC6383A-C66F-3399-3B4D-90758E7A627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3452400" y="2865240"/>
                <a:ext cx="2923920" cy="208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5865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23725</TotalTime>
  <Words>909</Words>
  <Application>Microsoft Office PowerPoint</Application>
  <PresentationFormat>寬螢幕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證明倍數關係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1132</cp:revision>
  <dcterms:created xsi:type="dcterms:W3CDTF">2015-07-26T15:18:38Z</dcterms:created>
  <dcterms:modified xsi:type="dcterms:W3CDTF">2025-04-11T16:57:10Z</dcterms:modified>
</cp:coreProperties>
</file>