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2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FCCFF"/>
    <a:srgbClr val="FF00FF"/>
    <a:srgbClr val="3399FF"/>
    <a:srgbClr val="F5F5F5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997" autoAdjust="0"/>
  </p:normalViewPr>
  <p:slideViewPr>
    <p:cSldViewPr snapToGrid="0">
      <p:cViewPr varScale="1">
        <p:scale>
          <a:sx n="76" d="100"/>
          <a:sy n="76" d="100"/>
        </p:scale>
        <p:origin x="498" y="96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D9C6F88-C2EB-4F21-AD2B-13FBDB6CA1EB}"/>
    <pc:docChg chg="undo custSel modSld">
      <pc:chgData name="代數白痴 顧" userId="316db6a4f7ef8138" providerId="LiveId" clId="{3D9C6F88-C2EB-4F21-AD2B-13FBDB6CA1EB}" dt="2023-10-02T15:20:20.899" v="1004" actId="20577"/>
      <pc:docMkLst>
        <pc:docMk/>
      </pc:docMkLst>
      <pc:sldChg chg="modNotesTx">
        <pc:chgData name="代數白痴 顧" userId="316db6a4f7ef8138" providerId="LiveId" clId="{3D9C6F88-C2EB-4F21-AD2B-13FBDB6CA1EB}" dt="2023-10-02T15:20:20.899" v="1004" actId="20577"/>
        <pc:sldMkLst>
          <pc:docMk/>
          <pc:sldMk cId="754667137" sldId="386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10-05T05:33:57.42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13151 9424 1065 0,'-4'-3'0'0,"-4"3"202"0,3 10-106 15,1 6-31-15,4 2-5 16,0 6-6-16,0 7-23 0,-2 10-4 16,-8 8-7-16,-2 2-5 0,-1-1 0 15,-1-9-7-15,-1-6-3 0,7-5 1 16,2-11-6-16,4-2 0 0,2-10 5 15,0-2-9-15,0-5-68 0,8-7-6 16,-2-5-74-16,4-9-69 16,-1-3-126-16,1-1-328 0</inkml:trace>
  <inkml:trace contextRef="#ctx0" brushRef="#br0" timeOffset="241.84">13337 9447 1243 0,'0'0'0'0,"0"0"249"16,-25 72-184-16,15-34-12 0,-2 9-14 16,-9 3-21-16,0-4-9 0,7-2-7 15,-5-9-1-15,9-4 6 16,1-6-6-16,3-6-1 0,-2-4 0 16,6-3 2-16,0-7-2 0,2-2 0 15,0 1 0-15,0-4-24 0,0 0 6 16,0 0-15-16,0 0-12 0,2 0-15 15,-2 0-59-15,2 0-56 16,-2 0-124-16</inkml:trace>
  <inkml:trace contextRef="#ctx0" brushRef="#br0" timeOffset="3670.07">16336 3591 704 0,'0'0'0'0,"0"0"253"0,0 0-135 15,0 0-35-15,0 0-8 0,-22 66 7 16,40-54-5-16,-1-4-16 0,6-3 1 16,3-5-4-16,-1 0-6 0,0 0-8 15,-2-4-13-15,4-3 1 16,-5-2 2-16,5-1-13 0,-2 0-1 16,4-1-4-16,-2-2-9 0,2 1 2 15,-2 1 1-15,4 2-2 0,-4 3 6 16,-1 3 4-16,-1 3-6 0,-2 0 3 15,2 2 4-15,4 6-8 16,0-2-1-16,0 1 1 0,0-1-7 16,4 0 3-16,-4-4 0 0,2 0-4 15,2-2 2-15,-9 0 0 0,1 0-6 16,-4-3 2-16,2-4 4 0,2-1-5 16,-3-1 0-16,1 4 3 15,2-1-5-15,-2 1 3 0,1 4 0 16,-1 0-2-16,0 7 2 0,-3 1 5 15,1 2-3-15,0 2 3 0,-5-2 1 16,5 1 0-16,0-2-2 0,1-6-2 16,5-2 1-16,2-2-4 0,0-8 0 15,6-4 0-15,-2-1 0 16,0 2 0-16,-2 2 0 0,0 6 0 16,-4 5 0-16,-2 3 0 0,-2 6 0 15,0 4 0-15,-1-1 0 0,3 2 0 16,0-5 0-16,4-2 0 0,2-5 0 15,-4-2 0-15,0-1 0 16,0-9 0-16,-3 1 0 0,5-3 0 16,-4 2 0-16,0 2 0 0,-2 5 0 15,-1 2 0-15,1 1 0 0,0 2 0 16,4 3 0-16,-2-1 0 0,8 3 0 16,-4-4 0-16,-3 2 0 0,3 0 0 15,4 0 0-15,-4-1 0 16,4 1 0-16,-4 0 0 0,-2-1 0 15,0 1 0-15,2-3 0 0,0 0 0 16,-2-1 0-16,-2-1 0 0,0-7 0 16,-3-4 0-16,-3-3 0 0,-1-1 0 15,-5-2 0-15,-1 3 0 0,-6 2 0 16,-3 2-251-16,-3-1-125 16</inkml:trace>
  <inkml:trace contextRef="#ctx0" brushRef="#br0" timeOffset="7699.92">10978 11664 445 0,'0'0'0'0,"0"0"233"16,0 0-99-16,0 0-6 0,0 0-41 16,0 0-9-16,0 0 2 0,0 0-25 15,0 0 0-15,15-18 16 0,-15 18-20 16,0 0-20-16,0 0 3 0,-4 5-9 16,0 7-9-16,-5 0 10 15,1 9 1-15,-4 2-4 0,1 1 6 16,-1 2-10-16,0-2-1 0,3-1 5 15,-1 1-12-15,2-5-4 0,2-3 0 16,1-5-4-16,1-2-4 0,4-5 2 16,-2-2 1-16,2 1-2 0,0-3-1 15,0 0 1-15,0 0-25 0,0-3 2 16,0-2-15-16,0 0-14 16,0-1-15-16,0 0-5 0,0 2-43 15,0-3-48-15,0 1-10 0,0-2-96 16,0-1-40-16</inkml:trace>
  <inkml:trace contextRef="#ctx0" brushRef="#br0" timeOffset="7982.46">10865 11734 612 0,'0'0'0'0,"0"0"264"0,0 0-164 16,0 0-20-16,0 0 0 15,0 0-27-15,0 0-17 0,0 0 0 16,6-35-15-16,-2 35 2 0,0 5 13 15,5 5-7-15,-1-4-2 0,4 2 9 16,1 0-9-16,-1-1 1 0,2 1 13 16,1-1-7-16,-3 0 0 0,1 0-1 15,-3 1-13-15,2-1-7 16,-5-2 2-16,-3 1-3 0,0-3-3 16,-4 0 1-16,0-2-5 0,0-1-5 15,0 0 0-15,0 0 10 0,-2 0-12 16,0 0-54-16,-2-2-11 0,0-2-17 15,1 1-38-15,1-2-36 0,0 0-67 16,2-2-199-16</inkml:trace>
  <inkml:trace contextRef="#ctx0" brushRef="#br0" timeOffset="8485.62">11340 11069 710 0,'0'0'0'0,"0"0"302"16,0 0-208-16,0 0 5 0,0 0-34 15,0 0-17-15,0 0-8 16,0 0-14-16,0 0 4 0,-33 33 7 15,25-15-11-15,-7 2-5 0,3 2 10 16,-2 2-4-16,3 1-1 0,1-1-3 16,2-3-12-16,3-2-9 0,-1-6 0 15,2-3 1-15,0-4-5 16,4-4 4-16,0-1-3 0,0 0-17 0,0-1-19 16,2 0-2-16,0-5-12 15,0-2-45-15,0-1-9 0,-2 2-42 16,4-1-34-16,-4 0-53 0,2 0 1 15</inkml:trace>
  <inkml:trace contextRef="#ctx0" brushRef="#br0" timeOffset="8968.84">11224 11121 368 0,'0'0'0'15,"0"0"187"-15,0 0-95 0,0 0-4 16,0 0 1-16,0 0-11 0,0 0-6 16,0 0-18-16,0 0-6 0,-8-9 6 15,8 9-18-15,0 0-5 16,0 0 8-16,0 0-9 0,0 0-4 16,0 0 11-16,0-2-8 0,2 1-10 15,2 1 2-15,-4 0-2 0,2 0-5 16,1 0 0-16,-3 0-1 0,4 0-5 15,-4 0 7-15,2 0-2 16,-2 1-3-16,2 0 7 0,2-1-2 16,-2 0-3-16,4 3 5 0,0-3 2 15,1 4-8-15,-3 0 7 0,8 2-4 16,-2 2-2-16,3 0 5 0,-3 2-4 16,1-2-4-16,-1 2 2 15,4-1-2-15,1 1-6 0,-5-2 5 16,-2-2-4-16,1 1-3 0,-3-1 6 15,-2-2 1-15,-2 1 1 0,0-3 7 16,-2 1-2-16,0-2-5 0,4 1 3 16,-4-2-6-16,2 0-6 0,-2 0 0 15,0 0 10-15,2-2-10 16,-2-1 0-16,0 1 7 0,3 1-9 16,-3 0 3-16,0-2-3 0,2 3-25 15,-2 0-17-15,0 0-25 0,0 0-37 16,2 2-17-16,-2 5-41 0,0 4-82 15,0 2-227-15</inkml:trace>
  <inkml:trace contextRef="#ctx0" brushRef="#br0" timeOffset="13404.6">24845 3682 141 0,'0'0'0'0</inkml:trace>
  <inkml:trace contextRef="#ctx0" brushRef="#br0" timeOffset="13420.56">24845 3682 28 0,'0'0'33'16,"-68"-4"-50"-16</inkml:trace>
  <inkml:trace contextRef="#ctx0" brushRef="#br0" timeOffset="14280.07">24609 3616 233 0,'0'0'0'16,"0"0"438"-16,0 0-359 0,0 0 15 16,0 0-23-16,0 0-12 0,0 0 38 15,0 0 1-15,27 9-20 0,-13-1 4 16,1-2-11-16,1 4-2 16,5-2 1-16,0-1-10 0,-5-1-13 15,-1-2-1-15,-1-4-5 0,5 0-5 16,-1-1 4-16,-1-6-5 0,4-4-12 15,1-5-4-15,3 1-4 16,0-3-9-16,2 3-4 0,-4 4 4 16,-1 3-6-16,-3 6 0 0,-3 2 0 15,1 0 4-15,4 7-3 0,-5 3 12 16,1 5-6-16,1-1 0 0,1 1 5 16,2-2-7-16,-3-2 1 15,-1-4 5-15,-1-2-8 0,1-4 4 16,6-1 7-16,-5-4-9 0,3-7 4 15,2-1 2-15,-1-1-7 0,1 1-3 16,-6 5 6-16,-1 3-8 0,1 3-4 16,-1 0 10-16,-1 1-5 0,3 1-3 15,3 3 6-15,2 1-1 16,-3-1-4-16,5-1 4 0,-4-3 2 16,0 0-4-16,-1-2 0 0,-3-2 0 15,3-5 0-15,1 1 0 0,-2 0 0 16,-1 3 0-16,1 3 0 0,-5 2 0 15,1 3 0-15,3 5 0 0,-1 2 0 16,0-1 0-16,1 0 0 16,9-4 0-16,2-1 0 0,2-3 0 15,0-1 0-15,2-6 0 0,-2-4 0 16,2-2 0-16,-8 0 0 0,-9 2 0 16,-3 4 0-16,-5 3 0 15,-4 3 0-15,-4 0 0 0,0 0 0 16,0 0 0-16,0 0 0 0,2 0 0 15,0 0 0-15,-2 0 0 0,0 0 0 16,0 0 0-16,0 0 0 0,0 0 0 16,2 0 0-16,-2 0 0 0,0 0 0 15,0 1 0-15,0-1 0 0,0 0 0 16,0 0 0-16,0 0 0 0,3 0 0 16,-3 0 0-16,0 0 0 15,0 0 0-15,0 1 0 0,0-1 0 16,0 0 0-16,0 3 0 0,0-3 0 15,0 0 0-15,0 0 0 0,0 0 0 16,0 0 0-16,0 0 0 16,-5 0 0-16,3 0-60 0,-4 0 5 15,0 0-55-15,2 1-145 0,0-1-31 16,-7 0-204-16</inkml:trace>
  <inkml:trace contextRef="#ctx0" brushRef="#br0" timeOffset="16693.09">4911 9537 438 0,'0'0'0'0,"0"0"401"16,0 0-288-16,0 0 43 15,0 0-50-15,0 0-35 0,0 0-17 16,0 0-24-16,0 0-14 0,-6 52-1 15,6-26 6-15,-2 1-14 0,2-2-6 16,0 1 7-16,0-7-8 0,4-2 0 16,3-4-21-16,-1-4-19 0,-2-4-37 15,0 0 6-15,-2-2-37 16,0-3-58-16,0 0 34 0,-2 0-30 16,0-8-23-16,-4-4-66 0,-2-4 92 15</inkml:trace>
  <inkml:trace contextRef="#ctx0" brushRef="#br0" timeOffset="16999.58">4918 9516 464 0,'0'0'0'16,"0"0"362"-16,0 0-201 0,74-31-43 15,-47 24-69-15,10-3-23 0,-4 3-3 16,4-3-20-16,-1 2-3 0,-5 0 0 16,-7 1 9-16,-3 1-10 0,-6 4 2 15,-5 1 2-15,-6 1-5 16,-2 0 4-16,-2 0-4 0,0 1 6 15,0 6 41-15,-4-1 4 0,2 5-2 16,0-2-13-16,2 2-18 0,0 4-8 16,2-2 4-16,0 4-9 0,2 5 0 15,6 0 7-15,-3 6-7 16,1 0-4-16,2 2 2 0,-6-5 5 16,0 0-6-16,-1-6 0 0,-1-3 2 15,-2-4-6-15,0-2 8 0,0-6-2 16,-2-1-7-16,-1-3 2 0,1 0-26 15,-2-2-35-15,-4-6 0 0,2-4-15 16,-2-5-64-16,-5-3-57 16,1 1-54-16,-7-6-255 0</inkml:trace>
  <inkml:trace contextRef="#ctx0" brushRef="#br0" timeOffset="17234.04">5031 9363 671 0,'0'0'0'0,"0"0"211"0,-6 66-93 16,6-33-34-16,8 2-19 0,1 0-1 15,5-2-21-15,1-2-14 0,-1-5-12 16,7-3-6-16,-3-6-10 16,-3-3-1-16,-3-5 0 0,-3-5 0 15,-1-1-68-15,-6-3 20 0,-2 0-23 16,0 0-12-16,-4-5 15 0,-7-1-68 15,5-3-42-15,-6-2 26 0,1-3-8 16,-3-1-189-16</inkml:trace>
  <inkml:trace contextRef="#ctx0" brushRef="#br0" timeOffset="17368.72">5083 9589 263 0,'0'0'0'16,"0"0"250"-16,0 0-107 15,0 0-47-15,0 0 1 0,0 0-25 16,-45 63-42-16,38-48-25 0,-3-1-10 15,4-1-134-15,6-1-135 0</inkml:trace>
  <inkml:trace contextRef="#ctx0" brushRef="#br0" timeOffset="45906.33">9947 7922 330 0,'0'0'0'0,"0"0"173"0,0 0-107 16,0 0 1-16,0 0 17 0,0 0-6 16,0 0-156-16,0 0 156 15,4-12 30-15,-4 12-44 0,0 0 12 16,-4 0-26-16,4 0 0 0,0 0 14 15,0 0-8-15,0 0-17 0,0 0 3 16,0 0-4-16,0-1-7 0,0 0 0 16,0-1-5-16,0 2-7 0,0 0 0 15,0-2-3-15,0 2-11 16,0 0 8-16,0 0 4 0,0 4 6 16,0-2 15-16,2 1-10 0,0 0-11 15,-2 0 5-15,0-2 4 0,0 3-10 16,0-1 3-16,0 2 5 0,0 1-10 15,0 2 3-15,0 0 1 0,0 3-10 16,2-1 0-16,2 1 4 0,0 0-12 16,1-1 0-16,-1 3 11 15,0-4-14-15,4 4 3 0,-2-2 0 16,3 0 7-16,-3 1-7 0,0 0 0 16,0-1 7-16,-2 2-7 0,3 0 0 15,-1 0 5-15,0-3-5 16,-2 2 0-16,4-3 8 0,1 0-7 15,-3 0 7-15,6-1-10 0,-4 0 2 16,3 1 0-16,-3-2 3 0,0 2-3 16,5-2 0-16,-5-1 3 0,0 2-4 15,1-1 2-15,-3 2 0 16,2-1-1-16,0 1 0 0,3-1 3 16,-5-2-4-16,2 2 2 0,0-1 1 15,-1 0-3-15,1 1 2 0,0-3 3 16,0 1-3-16,1 0 5 0,-1-1-9 15,2 0 4-15,1-2 6 16,-1 1-9-16,-2-1 4 0,5 0 6 16,-5 1-10-16,2-2 2 0,-2 0 0 15,3 0 3-15,-1 1-4 0,-2 0 2 16,5-1 0-16,-5 2 0 0,4-2 5 16,-3 1-11-16,-1 1 5 15,0 1 0-15,1 1 3 0,-1-3-3 16,0 1 0-16,-2-1 3 0,7-1-3 15,-3-1 0-15,-2 2 4 0,3-2-7 16,-1 0 6-16,-2 0-1 0,1 0-5 16,-1 2 6-16,0-1-2 0,2 0-4 15,-1 1 6-15,-1-2-3 16,0 0-2-16,0 2 4 0,1-3-2 16,3 0-1-16,-2 0 2 0,5 0 0 15,-3 0-3-15,-3 1 4 0,1-1-1 16,0 2-2-16,-4-1 2 0,5 1 2 15,-5-1-2-15,0-1 7 0,0 0-11 16,1 1 3-16,1-1 0 16,0 0 6-16,2 0-5 0,-1 0 8 15,1 0-12-15,0-1 6 0,1 0 7 16,-1-2-9-16,-4 2 4 0,3-1 5 16,-1 1-9-16,-2-2 6 0,2 2 5 15,-1-2-10-15,-3 1 2 16,-2 2 4-16,0 0-14 0,-2 0 6 15,0 0 0-15,0 0 1 0,0 0-2 16,0 0 2-16,0 0-2 0,-2 0-20 16,-2 6 18-16,-5 0-27 0,1 3-15 15,2-2-33-15,-4 0-97 0,1-1-165 16,-5 1-289-16</inkml:trace>
  <inkml:trace contextRef="#ctx0" brushRef="#br0" timeOffset="46624.07">11249 8353 466 0,'0'0'0'0,"0"0"165"0,0 0-105 16,0 0-5-16,0 0 1 0,0 0 8 15,0 0 16-15,0 0-4 0,4-31-3 16,-4 30 31-16,0 0-14 0,0 0-3 15,0 1 14-15,0 0-18 16,0 5-27-16,0 9-26 0,0 9 3 16,0 4-13-16,0 3 8 0,5 2-1 15,1-1-15-15,0 1-2 0,2-5-1 16,-2-2-12-16,3-3 4 0,-3-5 5 16,-2-4-10-16,0-2 4 0,-2-5 0 15,-2-2 0-15,0-4-50 0,4 0 6 16,-4 0-30-16,0-9-28 15,2-3-34-15,0-4-52 0,3-2-108 16,-3 0-68-16</inkml:trace>
  <inkml:trace contextRef="#ctx0" brushRef="#br0" timeOffset="46811.84">11435 8351 764 0,'0'0'0'0,"0"0"307"0,0 0-200 15,0 0-8-15,19 62-19 16,-15-37-16-16,-2 1-7 0,2 0-22 16,0-2-20-16,3-5-5 0,1-2-3 15,-4-4-10-15,4-5-3 0,-4 0-16 16,3-4-16-16,-3-2-31 0,2-2-7 16,-4-3-27-16,0-7-64 0,2-5-87 15,0 0-112-15</inkml:trace>
  <inkml:trace contextRef="#ctx0" brushRef="#br0" timeOffset="47171.82">11619 8360 913 0,'0'0'0'16,"0"0"248"-16,0 0-162 16,0 0 4-16,0 72-27 0,2-48-3 15,7 1-10-15,-1-3-21 0,0-3-11 16,2-3 4-16,9-4-6 0,-6-5-10 15,5-3-2-15,-1-4 3 0,-1-4-6 16,1-8 3-16,-3-2 3 16,1-7-8-16,-3-3 2 0,-2 0 5 15,-1-1-8-15,-5-2 2 0,-4 3 0 16,-6-1 3-16,-7 1-2 0,-5 2 3 16,-3 7-5-16,2 4 2 0,-3 8 14 15,-1 6 2-15,0 9 4 16,0 4 2-16,3 2-10 0,5-3-2 15,5 0-3-15,4-1-11 0,4-1 1 16,2-3-10-16,0-3-27 0,2-5-34 16,6-2-12-16,0 0-22 0,5-3-35 15,-3-9-35-15,2-3-121 16,1-3-282-16</inkml:trace>
  <inkml:trace contextRef="#ctx0" brushRef="#br0" timeOffset="47623.28">11820 8124 832 0,'0'0'0'0,"0"0"382"15,0 0-279-15,0 0-16 0,0 0-5 16,0 0-22-16,0 0-13 0,0 0-20 16,4 60-12-16,6-48 0 0,5-3-4 15,1-2-10-15,3-4 3 16,2-3 0-16,-1-1-5 0,1-3 2 15,2-7 8-15,-7-3-9 0,-3-1 0 16,-3-1 45-16,-4 2-9 0,-6-1 6 16,0 2-8-16,-12-1-7 0,1 4 2 15,-9-1-10-15,-1 4-10 16,0 6-2-16,3 1 0 0,-1 5-6 16,5 6 4-16,1 0-3 0,5 1-2 15,6-2 0-15,2-2 0 0,0 1-1 16,0-4-13-16,0-2 12 0,0 0-4 15,0-2 4-15,0 0 2 16,0-1 0-16,2 1-1 0,-2 0 1 16,0-1 3-16,0 1-1 0,0-1 9 15,0 0-12-15,0 0 2 0,2 0 3 16,-2-2-5-16,0 1 2 0,2 0 1 16,-2 1-4-16,0 0 0 0,0 0 3 15,0 0-2-15,0 0-12 16,2 0 1-16,0 0-16 0,2 0-11 15,-4 0-14-15,2 0-30 0,1 0-73 16,1 0 2-16,-4 3-48 0,0 3-163 16,-4-2-129-16</inkml:trace>
  <inkml:trace contextRef="#ctx0" brushRef="#br0" timeOffset="56321.34">11295 12100 291 0,'0'0'0'0,"0"0"55"16,0 0-24-16,0 0-14 0,0 0 3 16,0 0 5-16,0 0 5 0,0 0 8 15,14-24 26-15,-14 24 1 0,0 0-1 16,0 0 1-16,0 0-10 0,0 0-2 15,0 0-5-15,0 0-12 16,0 0-10-16,0 0-8 0,0 0-4 16,0 0 2-16,4 0 3 0,3 0 4 15,-3 0-46-15,-2 0 46 0,-2 0 87 16,0 2-97-16,0-2 27 0,0 0-12 16,0 0 7-16,0 0-2 15,0 0 4-15,0 0 0 0,0 1-10 16,0-1-8-16,0 0 9 0,0 0-8 15,0 0-1-15,0 0-2 0,0 0-3 16,0 0 0-16,0 0-3 0,0 0-3 16,0 0 1-16,0 0 4 0,0-1-5 15,0-1-3-15,0-2-1 16,0 0-4-16,0 1 0 0,-2-2 17 0,2 4-6 16,0-3 2-16,0 0-2 15,0-3-9-15,0 0 5 0,0-5 0 16,0 0-5-16,2-1 1 0,0-1 2 15,0-3-4-15,0 5 1 0,-2-2 3 16,4 1-6-16,-2-2 2 0,0 3 9 16,2-2-9-16,-2 2 4 15,3 0-1-15,-1 0-4 0,0 0 0 16,-2-1 0-16,0 0 0 0,2-1 2 16,0 1 0-16,0-1-2 15,5-2 0-15,-5 3 5 0,2 0-6 16,0-1 2-16,0 0 3 0,3 2-5 15,-5 1 2-15,4-2 4 0,0 3-5 16,-1 1 0-16,1-2 0 0,0 3-1 16,-2-1 2-16,-2 1 2 0,5 2-5 15,-1-3 2-15,-2 3 0 16,0-2 2-16,3-1-2 0,1 0 0 16,-6-1 1-16,6 0-1 0,-1 1 0 15,1-2 0-15,-2 3 1 0,3 0 2 16,-3 1-4-16,0-1 1 0,-2 1 0 15,3 1 2-15,-1-1-1 16,-2 1 2-16,2-3-3 0,3 3 0 16,-3 2 0-16,0-3 4 0,3 4-4 15,-5-3 6-15,4 1-8 0,-6 0 2 16,2 0 0-16,1 1 2 0,1 1-3 16,-2-1 2-16,2 0-1 15,-1-1-1-15,1 0 2 0,0-2 0 16,2-1 0-16,1-2 2 0,1 1-5 15,1-1 1-15,-1 2 1 0,-2 2 2 16,-1 0-4-16,-1 5 4 0,0-1-2 16,0 0-2-16,1 2 4 0,-1-1-3 15,-2 0-1-15,2 1 4 16,1-1-2-16,-3-2 0 0,2 0 0 16,0-2 2-16,1 2-1 0,-1 1 2 15,0-3-3-15,0 2 0 0,-1 2 0 16,1-3 3-16,-2 3-3 0,2 1 0 15,-1 0 0-15,-5 1 3 16,4 4 0-16,-4-4-3 0,0 3 0 16,0-2 10-16,-2-1-7 0,0-1 7 15,0 1 2-15,-2-1-11 0,-2 2 2 16,2 0-1-16,0-2-4 0,0 0-85 16,0 0-57-16,2-1-121 0,-7-5-217 15</inkml:trace>
  <inkml:trace contextRef="#ctx0" brushRef="#br0" timeOffset="58794.38">12413 10930 906 0,'0'0'0'15,"0"0"265"-15,0 0-145 0,-6 69-35 16,6-38-34-16,0 5-20 0,0 0-3 15,0-3-12-15,0-4-3 16,0-2-4-16,2-8-10 0,4-1 2 16,2-7 0-16,1-3-1 0,-5 1-85 15,4-5 17-15,-6-1-43 0,0-3-12 16,2 1-27-16,0-1-49 0,-4-3-7 16,11-3-27-16</inkml:trace>
  <inkml:trace contextRef="#ctx0" brushRef="#br0" timeOffset="59519.04">12607 11104 559 0,'0'0'0'0,"0"0"252"0,0 0-117 15,54-73-30-15,-46 57-23 0,-6-2-10 16,3 1-24-16,-5-1-1 16,0 2 3-16,0 1-10 0,-5 2-6 15,-3 5-15-15,0 2-6 0,0 3 4 16,-7 5-7-16,7 1 3 0,-7 6 5 15,3 2 2-15,2 0 2 0,3 1 4 16,-1-3-7-16,6 0-10 16,0-1-1-16,2-1-10 0,4 0 3 15,7-2 4-15,1 2-8 0,2-4 6 16,3 5 2-16,-3-2-9 0,5 6 6 16,-4 1 1-16,-1 2-6 15,0 6 5-15,-7-2 1 0,1 3-6 16,-8 0-1-16,0-1 7 0,-2 1-5 15,-6 2 4-15,-5-3 4 0,1 4-7 16,-1-5 1-16,-3-3 0 0,3-5 1 16,1-8-1-16,4-4 0 0,0-5 0 15,1-11-20-15,5-7 5 16,0-2-9-16,2-4 13 0,0 4 5 16,2 2-2-16,4 1 10 0,5 4 1 15,-1 0-6-15,3-2 3 0,1 3 0 16,3-2 0-16,3 2-18 0,1 3-8 15,-5 0-30-15,5 5-8 0,-6 2-2 16,1 3-31-16,-6 1-22 16,-1 1-34-16,-3 1-4 0,-2 1 51 15,-2 0 38-15,0 0-2 0,0 0 26 16,0 1 39-16,0 1 9 0,0 1 42 16,-2 1 39-16,0 2 48 15,0 2-8-15,0 2 10 0,0 3-10 16,0 2-29-16,-2 3-21 0,2 4-16 15,0 2-16-15,0 2-10 0,2-4-8 16,7 0-4-16,1-5-7 0,2-4-12 16,5-6-2-16,-1-3 0 0,-1-4 1 15,4-2-1-15,-5-6 0 16,3-5 0-16,-5-3-21 0,-8-3 15 16,2 0-3-16,-6 0 6 0,0 1 6 15,-10 2-5-15,-2-1 3 0,-5 6 3 16,1 4-8-16,-7 6 5 0,2 2 3 15,2 8-8-15,3 4 4 0,-1 3 0 16,9-3 0-16,0-2-3 16,6-1-32-16,2-6-64 0,0-3-24 15,4-1-86-15,4-3-220 0</inkml:trace>
  <inkml:trace contextRef="#ctx0" brushRef="#br0" timeOffset="59814.88">12988 10810 895 0,'0'0'0'15,"0"0"280"-15,0 0-161 0,0 0-6 16,-19 69-34-16,19-56-21 16,8-4-23-16,5-4-11 0,-1-3 0 15,7-2-14-15,-3-3-5 0,5-6 3 16,0-4-9-16,-5-3 1 0,1-1 0 15,-7-1 4-15,-8 0-3 16,-2 2 3-16,-6 3-2 0,-9-1 8 16,-5 7 14-16,-5 1-11 0,0 6-6 15,-4 4-1-15,11 5-9 0,-1 5-3 16,15-2-68-16,4 1-124 0,0 0-194 16</inkml:trace>
  <inkml:trace contextRef="#ctx0" brushRef="#br0" timeOffset="60538.13">13194 11161 798 0,'0'0'0'0,"0"0"386"0,0 0-229 16,0 0-11-16,0 0-44 0,0 0-30 15,0 0-26-15,0 0-18 0,58-12-14 16,-29 10-15-16,4 1 0 16,2-2-23-16,1-1-88 0,-5 2-32 15,-7 2-51-15,-11-4-181 0,-1 3-198 16</inkml:trace>
  <inkml:trace contextRef="#ctx0" brushRef="#br0" timeOffset="60768.64">13595 10922 1255 0,'0'0'0'0,"0"0"205"0,0 0-117 16,3 71 1-16,-1-44-36 0,2 4-17 15,0 0-24-15,0-2-6 0,4-1-1 16,-6-5-10-16,5-3-49 0,-1-3-37 15,2-6-33-15,-6-2-5 16,-2-7-40-16,2-2-170 0,-2-4-121 16</inkml:trace>
  <inkml:trace contextRef="#ctx0" brushRef="#br0" timeOffset="60967.25">13773 10960 889 0,'0'0'0'15,"0"0"338"-15,0 0-212 16,0 0-30-16,4 75-29 0,-2-54-17 16,0 1-28-16,3 0-12 0,1-2-3 15,-2-2-12-15,2 1-40 0,-6 0-49 16,2-2-87-16,-2-2-51 0,0-5-130 15</inkml:trace>
  <inkml:trace contextRef="#ctx0" brushRef="#br0" timeOffset="61360.68">13930 10976 806 0,'0'0'0'0,"0"0"350"15,0 0-221-15,0 0-16 16,0 0-3-16,0 0-39 0,-8 72-25 16,8-47-14-16,0 3-5 0,2-1 9 15,4-6-5-15,5-3-14 0,1-5-5 16,3-3-10-16,3-7-1 0,3-3 5 15,-7-2-8-15,9-11 4 16,-4-3 2-16,-3-6-8 0,3 0-3 16,-7-3 9-16,-1 1-4 0,-7 2-2 15,-4 0 5-15,-4 0-2 0,-9-1-17 16,-6 3 17-16,-5 3-12 0,-1 7 7 16,-2 8 7-16,2 2-2 0,2 8-3 15,5 2 4-15,5 2 0 16,3-1-20-16,6 0-37 0,4-4-53 15,0 2-10-15,4-8-28 0,6-1-123 16,1-1-62-16,1-12-343 0</inkml:trace>
  <inkml:trace contextRef="#ctx0" brushRef="#br0" timeOffset="61643.71">14108 10749 953 0,'0'0'0'0,"0"0"299"0,0 0-185 15,0 0 0-15,0 0-29 16,-4 67-13-16,12-48-34 0,3 1-7 0,1-5 0 16,5-3-3-16,1-4-10 15,1-5-8-15,-1-3-8 0,-1 0 1 16,1-11 4-16,-3-4-5 0,-7-2 10 16,-4-3 3-16,-4 2-7 15,0 0-1-15,-10 2 5 0,-7 1-9 16,-3 4-1-16,-3 3 1 0,-2 7-6 15,0 1-23-15,5 4-12 0,1 4-56 16,5 5-61-16,-1 0-52 0,1 2-248 16</inkml:trace>
  <inkml:trace contextRef="#ctx0" brushRef="#br0" timeOffset="61957.37">12688 11803 1345 0,'0'0'0'15,"0"0"214"-15,0 0-153 16,0 0-32-16,79 6-11 0,-44-8-11 16,0-2-14-16,-6 2-84 0,-4 1-15 15,-9 5-86-15,-3 1-57 0,-13 0-134 16</inkml:trace>
  <inkml:trace contextRef="#ctx0" brushRef="#br0" timeOffset="62112.65">12729 11973 1128 0,'0'0'0'16,"0"0"312"-16,0 0-180 0,0 0-43 16,83-8-38-16,-44-4-29 15,-4 1-16-15,1-1-12 0,-5 0-91 0,-9 4-10 16,-3-1-51-16,-3 3-139 15,-9-2-137-15</inkml:trace>
  <inkml:trace contextRef="#ctx0" brushRef="#br0" timeOffset="62251.71">13182 11602 1173 0,'0'0'0'16,"0"0"254"-16,0 0-181 0,-31 73-26 15,25-54-28-15,0-3-15 16,4-3-8-16,2-1-129 0,0-9-23 16,0-3-90-16,4-4-290 0</inkml:trace>
  <inkml:trace contextRef="#ctx0" brushRef="#br0" timeOffset="62472.27">13215 11630 1032 0,'0'0'0'16,"0"0"321"-16,64 0-220 0,-37 5-34 15,-4 0-17-15,2 5-16 0,-7 2-28 16,-5-1 0-16,-3 3 0 0,-10 2-7 16,0 3 2-16,-8 3 9 0,-5 5-11 15,-5 6 2-15,-1 3 17 0,-6 1-13 16,0 1 8-16,3-1-1 16,1-4-11-16,7-8 4 0,3-9-1 15,7-5-8-15,4-6-80 0,0-4-10 16,0-1-75-16,4-4-35 0,11-9-132 15</inkml:trace>
  <inkml:trace contextRef="#ctx0" brushRef="#br0" timeOffset="62794.7">13519 11756 1067 0,'0'0'0'15,"0"0"312"-15,0 0-193 0,0 0-27 16,-33 63-26-16,33-42-20 0,0 1-22 16,6 2-5-16,4 1-3 0,3-6-11 15,3-2 6-15,3-6-4 16,0-4-12-16,1-7 10 0,1-3-2 16,-5-6-6-16,1-5-7 0,-9-2 6 15,1-4-13-15,-1-2 14 0,-8 0 5 16,0-4-4-16,-8 1-2 0,-3 3 4 15,-1 1 0-15,-3 6-24 16,-3 4 25-16,-1 6-2 0,1 5-5 16,3 0 7-16,-4 5-2 0,5 2-7 15,6 2-13-15,6-3-52 0,2 1-17 16,0-4-43-16,2-2-124 0,6-1-119 16,4-5-381-16</inkml:trace>
  <inkml:trace contextRef="#ctx0" brushRef="#br0" timeOffset="63061.86">13703 11544 1073 0,'0'0'0'0,"0"0"303"0,0 0-197 16,0 0-19-16,0 0-30 0,0 0-28 15,0 0-25-15,0 0 6 0,12 57-1 16,1-53-6-16,3-1 7 0,1-3-2 15,1-5-12-15,3-3 8 16,-6-5 5-16,1-3-12 0,-1-3 6 16,-9 0 20-16,-4 2-9 0,-2 1 1 15,-2 3 3-15,-4 2-5 0,-11 4-5 16,-6 4 0-16,1 6-16 0,-1 9-4 16,-2 5-33-16,4 1-112 0,7 0-75 15,4-1-243-15</inkml:trace>
  <inkml:trace contextRef="#ctx0" brushRef="#br0" timeOffset="64562.94">11121 11859 220 0,'0'0'0'0,"0"0"149"0,0 0-93 15,0 0-6-15,0 0-12 0,0 0 0 16,0 0-13-16,0 0-9 0,0 0-5 16,-2 0-7-16,2 0 4 15,0 0-2-15,0 0-7 0,0 0-2 16,0 0-32-16,0 0-78 0,0 0-35 16</inkml:trace>
  <inkml:trace contextRef="#ctx0" brushRef="#br0" timeOffset="64890.23">11526 11245 320 0,'0'0'0'0,"0"0"83"16,0 0-53-16,0 0 0 0,0 0 9 15,0 0-5-15,0 0-14 0,0 0-6 16,0 0 0-16,-2 6-5 0,2-6-11 16,0 0 1-16,0 2-26 0,-4 2-96 15,0 2-222-15</inkml:trace>
  <inkml:trace contextRef="#ctx0" brushRef="#br0" timeOffset="65764.92">10083 11619 765 0,'0'0'0'0,"0"0"263"0,0 0-140 16,0 0-26-16,0 0-10 0,40-61-11 15,-22 58-6-15,3 3-19 16,0 0-8-16,-3 2-5 0,3 7-4 16,-7 1-13-16,-5 0-13 0,1 2 2 15,-6 0-3-15,-4 0-12 0,0 4 10 16,-4 0 7-16,-6-1-13 0,-1 1 2 16,-5-1 21-16,-3-4-26 0,5-1 8 15,-1-3 5-15,1-3-12 16,5-2 6-16,5-2 4 0,4 0-12 15,0 0 7-15,0 0-3 0,7-1-9 16,1-2 14-16,10 3-2 0,1 0-4 16,0 0-10-16,1 2 14 0,1 2-4 15,-7 2-2-15,3 4 5 16,-11-2-2-16,0 4-6 0,-1 1 10 16,-5 1-6-16,-13 1 6 0,3 3 1 15,-11-3-8-15,0 2 7 0,-1-2 1 16,-1-4-8-16,2-5 4 0,1-6 4 15,3 0-8-15,5-9-18 16,-1-1-8-16,11-5-44 0,2 1 9 16,0 0-15-16,8-1-51 0,5 1-8 15,1-3-98-15,1-2-124 0</inkml:trace>
  <inkml:trace contextRef="#ctx0" brushRef="#br0" timeOffset="66138.3">10441 11562 998 0,'0'0'0'0,"0"0"243"0,0 0-118 15,0 59-44-15,0-36-19 16,2-2-13-16,2-1-10 0,-2-2-19 16,4-4-14-16,-3-4 1 0,3-1-1 15,-4-3-10-15,0-4 8 0,2-2 1 16,-4 0-10-16,0-8 6 0,2-2 2 15,2-1-6-15,2-2 5 0,1 1 1 16,-1 2-6-16,6-1 3 16,1 6 2-16,1 1-4 0,5 4 2 15,-5 1 5-15,3 7-9 0,-5 8 7 16,-2 3 1-16,-3 2-8 0,-3 0 7 16,-4 1 0-16,0 0-6 15,-11 2 6-15,1-2 1 0,-6-1-4 16,-3-3 0-16,2-4 12 0,-5-2-17 15,-1-1 8-15,2-2-3 0,-1-4 0 16,3-1-64-16,4-2 8 0,3-2-45 16,4-4-11-16,6-8-44 0,0-4-138 15,2-3-94-15</inkml:trace>
  <inkml:trace contextRef="#ctx0" brushRef="#br0" timeOffset="66321.25">10441 11514 1115 0,'0'0'0'0,"0"0"334"0,0 0-248 15,0 0-56-15,68-3-24 0,-45-1 1 16,0 2-10-16,-1-1-76 0,-3-1-29 16,-2 2-52-16,-5-1-185 0,-2-2-84 15</inkml:trace>
  <inkml:trace contextRef="#ctx0" brushRef="#br0" timeOffset="66530.69">10637 11419 812 0,'0'0'0'0,"0"0"302"0,0 0-193 16,9 59-27-16,-1-39-17 16,6-3-27-16,3-3-21 0,2-5-10 15,-1-6-5-15,5-2 1 0,-2-2 2 16,-1-8-10-16,-7-1 2 0,-5-5 2 15,-6 1-5-15,-2-4 10 0,-2 2-1 16,-15 0-6-16,1 1 3 16,-9 3 1-16,-2 0-2 0,4 3-36 15,1 3-29-15,5 3-68 0,9-1-118 16,2 0-237-16</inkml:trace>
  <inkml:trace contextRef="#ctx0" brushRef="#br0" timeOffset="67123.1">10852 10707 1221 0,'0'0'0'15,"0"0"252"-15,0 0-185 0,0 0-8 16,0 0-17-16,0 0-13 15,71-43-17-15,-55 49-7 0,-3 5-9 16,-3 4 7-16,-4 0-2 0,-4 4-2 16,-2 3-3-16,-6 1 5 0,-2-2-2 15,-9-1 1-15,1-2 3 0,-5-2-6 16,2-2 4-16,1-6 5 16,3-4-12-16,1-4 12 0,10-1 1 15,0-7-8-15,4-1 2 0,0-2 3 16,6 3-6-16,8-2 0 0,1 3 5 15,-1 0-6-15,3 3 1 0,-1 3 3 16,3 1-2-16,4 1-1 0,-5 6 3 16,-3 3-2-16,-7 3-1 15,-2 4 5-15,-6 4-6 0,-6 3 6 16,-6-1 7-16,-5 1-9 0,-6 1 7 16,-2-3-3-16,1-1-10 0,-3-3 10 15,2-7-11-15,11-7-36 0,-1-4-22 16,11-3-17-16,2-10-66 15,2-5-27-15,0-2-107 0,2-2-147 16</inkml:trace>
  <inkml:trace contextRef="#ctx0" brushRef="#br0" timeOffset="67474.16">11123 10634 798 0,'0'0'0'15,"0"0"281"-15,0 0-164 0,0 0-9 16,0 0-17-16,0 0-15 0,-12 77-20 16,12-54-23-16,0 0-3 15,2-5-9-15,6-1-14 0,0-5-1 16,3-4 0-16,1 1-11 0,-4-6 10 16,1 1-3-16,-3-4-3 0,0 0-7 15,0-3 8-15,-2-3 0 0,5-1 0 16,-5 2 0-16,0 3 0 15,2 1-4-15,-2 1 7 0,5 6-6 16,-1 6 6-16,-2 1 8 0,0 5-7 16,-4 1 6-16,-2 4-3 0,-2 1-8 15,-8 1 2-15,-3-2 7 0,-3-1-9 16,-5-3 0-16,1-1 0 0,-3-5-68 16,4-4 10-16,1-6-44 15,3-3-72-15,1-4-47 0,-3-8-117 16</inkml:trace>
  <inkml:trace contextRef="#ctx0" brushRef="#br0" timeOffset="67633.75">11127 10661 1073 0,'0'0'0'0,"0"0"332"0,0 0-228 16,64 9-59-16,-41-9-31 15,4 0-10-15,0 0-8 0,-2-3-183 16,-5-1 15-16,-7 1-103 0,-1-4-232 16</inkml:trace>
  <inkml:trace contextRef="#ctx0" brushRef="#br0" timeOffset="67949.89">11355 10464 727 0,'0'0'0'0,"0"0"329"0,0 0-219 16,0 0-35-16,0 0-7 15,-29 69-18-15,33-56-20 0,4-2-8 16,5-2 7-16,3-3-9 0,1-5-10 16,3-1 5-16,-1-6-7 0,0-4-5 15,-3-1 14-15,-6 1-4 0,-3-4-8 16,-1 0 4-16,-6-3-6 0,-4 0-6 16,-5 2 6-16,-5 3-2 15,-3 2-9-15,-1 6-38 0,-3 3-81 16,0 1-240-16</inkml:trace>
  <inkml:trace contextRef="#ctx0" brushRef="#br0" timeOffset="75840.39">2268 11450 321 0,'0'0'0'16,"0"0"168"-16,0 0-102 0,0 0 8 15,0 0-20-15,0 0-1 16,0 0 8-16,0 0-3 0,-7-13 6 16,7 12 15-16,0 1-3 0,0 0-12 15,0 0 10-15,0 0-7 0,0 0 4 16,0 0 0-16,0-1-14 0,0 1-19 15,2 0-7-15,5 0 6 16,-1 0-5-16,2 0-7 0,0 0 0 16,3 5-4-16,1 1-1 0,3 0 9 15,-3-1-12-15,3 0 0 0,-3 2 1 16,0 1-7-16,1 1-8 0,-3 0 9 16,0 3-7-16,1 0-5 15,1-1 0-15,1 3 13 0,-3-2-14 16,2 1 2-16,1 2 6 0,1-1-7 15,-6 3 0-15,3 1 11 0,-1-1-7 16,-2 1 10-16,3 3-8 0,-1-3 2 16,0 2 3-16,-3 0-3 0,-1 1-5 15,-2 0 11-15,2-1-11 16,-2-1-5-16,-2 1 4 0,2 1 6 16,-1-1-11-16,-3 2 6 0,0-1-1 15,0-2-2-15,0 0 0 0,-7-2 7 16,3-1-8-16,-4-3 2 0,2-1 6 15,-1-4-8-15,3-4 2 16,0 0 10-16,0-4-8 0,2 0 8 16,0 0-8-16,2-1-6 0,0-3 6 15,0-2-5-15,0-2-6 0,0-1-1 16,0 1-13-16,2 3-17 0,0 0 3 16,-2 4-18-16,0 1-9 15,2 0-10-15,-2 0-13 0,2 0-4 16,2 0-7-16,-2 0-59 0,5 0-177 15,-5-4-212-15</inkml:trace>
  <inkml:trace contextRef="#ctx0" brushRef="#br0" timeOffset="76416.72">2460 12485 1127 0,'0'0'0'16,"0"0"298"-16,0 0-236 0,0 0-22 15,0 0 19-15,0 0-3 16,18 70-18-16,-18-43-5 0,3-3-17 16,-1 0-7-16,2-6 6 0,-2-5-11 15,-2 0-5-15,0-3 2 0,0-4 13 16,-2-3-8-16,0-2 8 0,2-1-9 15,0 0-2-15,-2 0 10 16,2-7-16-16,2-2-6 0,6 2 13 16,0-3-8-16,5 4-5 0,-1 0 12 15,0 3-6-15,7 0-6 0,0 3 11 16,-3 3-4-16,1 2-6 0,-1 8 10 16,-5 1-4-16,-5 2-5 15,-4 3 10-15,-2 1 1 0,-6 1-2 16,-5 1 11-16,-3 0-11 0,-7-2 0 15,-2-1 5-15,1-5-12 0,-1-6-12 16,0-3-9-16,0-5-43 0,7-3-28 16,-1-8 8-16,5-4-20 0,0-3-62 15,1-3-21-15,3-3-130 16,0-4-275-16</inkml:trace>
  <inkml:trace contextRef="#ctx0" brushRef="#br0" timeOffset="76590.14">2390 12475 1119 0,'0'0'0'0,"0"0"258"0,66 3-157 15,-33-3-42-15,6 0-11 0,4-2-22 16,3-8-23-16,-5 6-6 0,-3 1-61 16,-7 3-32-16,-11 0-76 15,-3 0-21-15,-7 3-93 0,-2 3-96 16</inkml:trace>
  <inkml:trace contextRef="#ctx0" brushRef="#br0" timeOffset="76889.27">2772 12480 757 0,'0'0'0'16,"0"0"320"-16,0 0-219 0,0 0-21 16,0 0 15-16,-29 73-18 0,25-44-37 15,4 1-17-15,0 1 4 0,0 2-6 16,4-2 2-16,2-7-1 0,7-2-15 15,-1-9-7-15,9-3 0 0,-5-3 6 16,5-5-6-16,2-2 0 16,-3 0 9-16,3-7-11 0,0-6 4 15,-7-1-5-15,1 0-4 0,-11-2 9 16,-4-1-4-16,0 0-8 0,-2-5 11 16,-6-1 3-16,-4 0-5 15,-7-6 2-15,-1 4 5 0,-5-5-6 16,-2 6-4-16,0 4 3 0,2 8-4 15,5 9 8-15,1 3-6 0,7 3-7 16,-4 6 10-16,7 0 0 0,7 0-78 16,0-1-16-16,2-5-50 0,9-3-153 15,-1-3-161-15</inkml:trace>
  <inkml:trace contextRef="#ctx0" brushRef="#br0" timeOffset="77354.48">2925 12309 1303 0,'0'0'0'0,"0"0"291"0,0 0-209 15,0 0-32-15,0 0-16 0,21 63-18 16,-3-56-13-16,3-3-1 0,4-4 5 16,-3-4-11-16,1-5-24 15,-2-4 8-15,-5 1-6 0,-5-1 7 0,-3-4 22 16,-8 3-1-16,0-1 2 15,-8 3 15-15,-5 2 4 0,-7-1 0 16,-3 3-1-16,-2 2-9 0,2 5-1 16,-1 1 8-16,-3 10-8 0,10 4-11 15,3 0 7-15,5-4-10 16,1 2-4-16,8-7 2 0,0 1-28 16,6 0-13-16,-4-4 18 0,5-1-2 15,1-1 0-15,0 0 14 0,-4-2 6 16,-2 1 4-16,-2 0 7 0,0 1-3 15,0 0-1-15,0 0 4 16,0 0 1-16,0 0-4 0,0 0 2 16,0 0-2-16,0 0-4 0,0 0 8 15,0 1-6-15,0-1 0 0,0 1 6 16,0-1-6-16,0 0-39 0,0 0-4 16,0 0-9-16,0 0-27 15,0 0-9-15,-2 0-34 0,2 1-73 16,-2 1-14-16,2 0-39 0,0 2-171 15</inkml:trace>
  <inkml:trace contextRef="#ctx0" brushRef="#br0" timeOffset="80999.81">5780 7858 316 0,'0'0'0'16,"0"0"122"-16,0 0-70 0,0 0-5 16,0 0-15-16,0 0 59 0,0 0-21 15,0 0 11-15,6-1 35 0,-6 1-36 16,0 0-19-16,-2 0 4 0,2 0-4 16,-2 0-10-16,2 0 5 0,-4 0-8 15,4 0-11-15,0 0-1 16,0 0-7-16,0 0-10 0,0 0 0 15,0 0 5-15,0 0-4 0,0 0-1 16,0 1 5-16,0-1-1 0,-2 4-2 16,-3-1 5-16,1 0-3 0,0 3-1 15,2-1 4-15,0-2-7 16,0 4-8-16,-4 0 5 0,4 0-6 16,-2 4-7-16,-3-4 8 0,5 4-5 15,-2-4-2-15,-2 4 6 0,0 0-5 16,2 0-4-16,-3 2 8 0,-3-2-6 15,4-1-4-15,0 1 2 16,-7-3 7-16,3 2-9 0,-2-2 2 16,1 1 7-16,-1-1-9 0,4 1 2 15,-5-1 5-15,5 0-7 0,-7 0 2 16,9 0 4-16,-6-1-6 0,1 0 2 16,-1 0 4-16,2-3-6 0,-5 2 2 15,9 2 9-15,-13-3-13 0,9 1 6 16,-2 1 0-16,1 0-4 15,1 0 2-15,2-2 4 0,-7-3-6 16,9 3 2-16,-6-2 6 0,1-1-7 16,1 2 0-16,-2-3 2 0,5 1-2 15,-3-2 0-15,2 1 4 0,-5 1-5 16,5-1 2-16,-4 1 5 16,1-1-7-16,1 1 2 0,0 1 3 15,1-1-5-15,-3 0 2 0,6-1 4 16,-5-1-7-16,3 1 4 0,4-1 3 15,-4 0-7-15,0 0 4 16,1 0 3-16,-1 0-6 0,0-2 2 16,4-2 2-16,-7 2-3 0,3 1-1 15,2-1 2-15,-4 1-2 0,3 0 2 16,1 1 0-16,-4-1-1 0,4 1 0 16,-1-3 1-16,-1 2-1 0,2-1 0 15,2 0 2-15,0-2-2 16,-5 1 0-16,3 0 4 0,2-1-5 15,4 1 2-15,-6-2 5 0,0 1-7 16,-1-2 2-16,3 2 3 0,0-1-5 16,-2 1 2-16,0 2 5 0,2-1-6 15,0 1 0-15,-5-2 3 0,1 2-3 16,4 0 0-16,-2 0 3 16,-1 1-4-16,3-2 2 0,2 2-1 15,2 1-7-15,0-1 11 0,0 1-8 16,4 0-60-16,5-1 10 0,-1 1-33 15,0 2-127-15,3 2-70 0,-9 3-324 16</inkml:trace>
  <inkml:trace contextRef="#ctx0" brushRef="#br0" timeOffset="82355.95">3744 7934 762 0,'0'0'0'15,"0"0"325"-15,0 0-214 0,0 0-22 16,0 0 9-16,0 0-37 0,0 0-37 15,0 0-5-15,-9 36 13 16,9-14-9-16,0 6-2 0,2-1 8 16,2 1-13-16,-1-3-5 0,-1-1 4 15,-2-2-8-15,2-4-6 0,0-4 7 16,0-3-6-16,-2-3-4 0,2-3 4 16,-2-2-4-16,0-3-36 15,2 2-4-15,-2-2-21 0,2-2-43 16,0-6-12-16,6-6-55 0,1-2-134 15,3-2-32-15</inkml:trace>
  <inkml:trace contextRef="#ctx0" brushRef="#br0" timeOffset="82839.64">3940 7902 831 0,'0'0'0'0,"0"0"379"16,0 0-264-16,0 0-33 0,0 0-20 15,66-29-17-15,-51 29-17 0,1 1-6 16,-6 5-6-16,5-1-10 0,-9 2 1 16,0 1-6-16,-4 2-2 15,-2 0 2-15,-4 6 11 0,-4 1-11 16,-9 1 13-16,1 1-13 0,3-2-1 15,-5-2 0-15,5-4 9 0,1-4-8 16,8-4 11-16,-2-3-7 0,6 0-7 16,4-1 2-16,2-5 0 0,6-1-13 15,9-1 22-15,2 2-10 16,2-1-4-16,2 2 10 0,-1 5-9 16,1 0 0-16,0-1 7 0,-2 5-6 15,-8 3-14-15,-5 5 13 0,-8 2-3 16,-4 3 0-16,-2 4 10 0,-8 1-1 15,-5 1-3-15,-5 1 2 16,-3-3 6-16,0-1-8 0,-6-3 2 16,6-4 5-16,-1-8-8 0,3-5 4 15,4 0-6-15,-1-9-13 0,1-2 3 16,11-3-15-16,2 3-33 0,4-1-13 16,4 1-37-16,6 3-69 0,3 0-20 15,5 0-40-15,-1 0-204 16</inkml:trace>
  <inkml:trace contextRef="#ctx0" brushRef="#br0" timeOffset="83234.11">4395 7914 787 0,'0'0'0'0,"0"0"307"0,0 0-209 15,0 0-29-15,-60 47 20 0,49-30-26 16,1 0-31-16,6 3-7 0,-2 0-2 16,6 2-9-16,0 1-3 15,8 0 10-15,11-3-7 0,-3-7-6 16,13-3 4-16,-2-8-9 0,0-2-1 15,4-5 5-15,-4-5-5 0,-5 1-3 16,-5-3 2-16,-5-1 5 0,-3 0-6 16,-1-6 0-16,-6 1 14 0,-2-2-14 15,-2 0 0-15,-8 2 27 0,-3-2-5 16,-5-2 5-16,-3 1-13 16,-2 2-11-16,5 7 4 0,3 6-5 15,3 6-4-15,-3 0 3 0,7 6-2 16,0 1-89-16,4 0 34 0,4-1-18 15,0-1-72-15,8 0-14 16,0-3-83-16,5-2-158 0</inkml:trace>
  <inkml:trace contextRef="#ctx0" brushRef="#br0" timeOffset="83621.22">4488 7600 906 0,'0'0'0'15,"0"0"324"-15,0 0-246 16,0 0-20-16,0 0-2 0,0 0-21 16,0 0-14-16,0 0-3 0,-40 60-2 15,40-46-2-15,5-1 7 0,1-3-6 16,6-2-4-16,-1-5 5 0,3-1-6 15,3-2 4-15,-3-5 7 16,3-3-3-16,1-3 2 0,-8-4 0 16,3 2-8-16,-9-2-1 0,2 0 5 15,-6-1-3-15,0-1-2 0,-2 1 13 16,-8 2-10-16,-3 3-6 0,-1 4 4 16,-3 5-12-16,1 2 0 15,3 2-5-15,-1 10-20 0,6-2-33 16,2 2-14-16,6 1-61 0,0-5-100 15,8 2-104-15,0-4-214 0</inkml:trace>
  <inkml:trace contextRef="#ctx0" brushRef="#br0" timeOffset="93312.32">5544 8421 548 0,'0'0'0'0,"0"0"242"0,0 0-97 15,0 0-50-15,0 0 1 16,0 0-9-16,0 0-26 0,0 0-10 16,2 1 14-16,2-1-7 0,-2 0-10 15,0 0-9-15,2 0-1 0,-1 0 2 16,-1 0-5-16,4 0-5 0,2-1-1 15,-4 0-6-15,0 0 2 0,0-1 2 16,3 0-7-16,-3 2 5 16,0-1 4-16,4 0-12 0,-2 1 2 15,1 0 0-15,-3 0-9 0,0 0 3 16,8 0 1-16,-5 0-13 0,5 0 6 16,-4-3 1-16,7 2-11 0,-5-4 6 15,2 0 5-15,-1 1-12 0,1-3 8 16,-4 1 2-16,3 0-10 15,-1 1 8-15,-2-3 3 0,1 0-11 16,-3 0 8-16,2-2 4 0,2-1-15 16,-3 0 11-16,1-1 3 0,2-1-14 15,-4-2 9-15,5 1 5 16,-3 0-14-16,-2 2 11 0,2 0 3 16,-1 6-12-16,-5-3 8 0,0 4 2 15,0 1-10-15,-2 0 7 0,2 3 3 16,-2 0-10-16,0 1 8 0,0 0-1 15,0 0-4-15,0 0-4 16,0 3 6-16,0 0 0 0,0 0-10 16,-2 0 10-16,2-1 0 0,0 1-35 15,-2-1 17-15,2-1-22 0,-2 1 10 16,2 0-7-16,0 2-20 0,0 1 2 16,0 0-39-16,0 1-66 0,0-3-50 15,0 0-174-15</inkml:trace>
  <inkml:trace contextRef="#ctx0" brushRef="#br0" timeOffset="95266.02">5844 8531 158 0,'0'0'0'0,"0"0"57"15,0 0-52-15,0 0-5 0,0 0 0 16,0 0-3-16,0 0 3 0,0 0-6 16,8 0 10-16,-6 3 8 0,-2 1 18 15,2 1 21-15,-2-2 8 0,0 1 20 16,0-1 5-16,0 1 18 16,0 0 10-16,0-2 2 0,0 2-8 15,0-2-13-15,0 0-11 0,0 2-11 16,0 1-8-16,0 0-16 0,2-1 5 15,0 0-11-15,0-1-10 16,5-1-10-16,-3-1-3 0,0-1 0 0,0 0 1 16,6-2-10-16,-4-8 3 15,-3-1 0-15,3 0-9 0,0-2 6 16,0-1-1-16,-4-2-8 0,0 2 0 16,0 2 17-16,-2-2-20 15,0 5 6-15,0-1 7 0,0 4-10 16,0-1 0-16,-2 3 16 0,0 2-14 15,2 0 7-15,-2 0-1 0,0 1-7 16,2 1 4-16,0 0-1 0,0 0-8 16,0 0-1-16,0 4 5 0,0-1 0 15,0 4-2-15,4 1 5 16,-4-1-6-16,4 6 4 0,-2-1 3 16,1 3-8-16,3 1 8 0,-2-1 3 15,0 2-12-15,0-1 8 0,2 0-1 16,-2 1-4-16,1-2 4 0,-1-1 1 15,-4-3-6-15,4 0 3 0,0-2 2 16,2-2-4-16,-4 0-5 0,0-3 7 16,2 1-13-16,-4-1 9 15,0-2-4-15,0 0-24 0,0-1 0 16,0 2-2-16,0 0-25 0,0-2-15 16,-4 0 5-16,0-1-39 0,-2 0 13 15,4 2-14-15,-2 1-41 0,2 1 40 16,-2 0-11-16,-5 0 9 15,5-1 39-15,0 1 13 0,2 0 30 16,-4 2 30-16,0-2 0 0,-3 2 3 16,7 1 7-16,-4-5 22 0,-2 1 11 15,4 1-4-15,-1-2 8 0,5-1 39 16,-4-1-3-16,2 0 6 16,0-1 21-16,-6 0-21 0,8 1-8 15,0-2 6-15,-2 2-13 0,2 0-13 16,0 0-5-16,0 0-10 0,0-1-6 15,0 1-13-15,-2-3-6 16,2 3-2-16,0 0-6 0,0-2 2 16,0 2 5-16,2-1-7 0,-2 1 3 15,2 0 5-15,-2-1-3 0,4-1 3 16,-4 2 3-16,4-1-9 0,-4 1 3 16,0-2 0-16,2 2-9 15,-2 0 2-15,0-1 2 0,2 1-5 16,0-1 6-16,0 0 2 0,-2 1-12 15,5-1 8-15,5 1-1 0,-2-2-8 16,3-4 8-16,3-1 5 0,7-3-9 16,1-5-1-16,1 3 3 0,0-2-12 15,0 0 6-15,-3 3 6 16,-1 4-11-16,-7 4 2 0,-1 2 0 16,-5 1 0-16,-2 0 0 0,0 1 3 15,0 2-6-15,-4-1 2 0,0 0 6 16,0 1-10-16,0-1 7 0,0-1-4 15,-4-1-46-15,0 0-1 16,4-3-65-16,-2-2-87 0,2 1-57 16,-4 2-157-16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10-05T05:42:31.481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5614 8522 338 0,'-2'0'0'0,"2"-1"116"0,-2 0-64 15,2 1-7-15,0 0-10 0,0 0-8 16,0 0-15-16,0 0-4 0,0 0 1 16,-2 0-5-16,2 0-3 0,0 0 7 15,0 0 1-15,0 0 8 0,0 0 13 16,0 0 6-16,0 0 1 16,0 0 13-16,0 0-10 0,0-2-6 15,0 2 12-15,-2 0-14 0,2 3-11 16,0 1-42-16,0-2 42 0,0-2 10 15,2 0-12-15,2 0 5 0,-4-1 0 16,2 0 17-16,2-2-1 0,-4 2-16 16,3 1-6-16,-1 0-1 15,0 0-1-15,0 0 1 0,-2 0-7 16,2-1-3-16,0 1 2 0,0 0-6 16,2-2-1-16,4 1 2 15,-6-1 0-15,3 1-3 0,1 0 4 16,0-2-3-16,0 2-1 0,-4 0 4 15,2 0-1-15,3 0 0 0,-1-1 4 16,-2 2-4-16,0 0-2 0,2 0 4 16,2-1-3-16,-1 1-1 0,-1-3 1 15,4 1 1-15,-2 0-4 0,1-3 0 16,1 0 5-16,-2 1-6 16,1 1 2-16,-1 0 0 0,0 0-1 15,0 0 0-15,-1 0 2 0,1-1-2 16,4 1 0-16,-8-3 3 0,7-2-3 15,-3 0 0-15,-2-2 13 0,5 0-10 16,-5 1 5-16,0 1-3 0,6 0-3 16,-5 4 4-16,1-3-4 15,0 0 0-15,-2 2 0 0,3-3-1 16,1 1 0-16,-4-1 1 0,4 0 0 16,-3 1-3-16,-1-1 2 0,0-1 2 15,2 1-3-15,-4 0 0 0,3-1 5 16,1 1-8-16,-4 1 6 15,0 0-1-15,0 0-4 0,3 0 4 16,1-2 1-16,-4 0-4 0,0 1 2 16,2-1 4-16,0 3-5 0,-1-3 0 15,-1 1 5-15,0 1-6 16,0 0 2-16,2 1 3 0,-2-2-4 16,-2 1 0-16,3 0 3 0,-1 0-4 15,2 1 2-15,-4-2 2 0,0 1-3 16,0 2 0-16,0-3 4 0,0 2-4 15,4-4 0-15,-1 2 3 16,-1-2-1-16,0 2 0 0,-2-1 1 0,2 1-4 16,0 1 2-16,2 1 2 15,-4 0-4-15,3-1 2 0,-3 1 1 16,0 1-2-16,0-2 0 0,2 0 4 16,0 1-6-16,0-2 3 0,-2-1 0 15,0 1-2-15,0 0 2 0,0 0 3 16,-2 2-3-16,2 2 6 15,-2-3-1-15,3 2-2 0,-3 0 4 16,0 0-5-16,2 0-2 0,2 1 2 16,-2-2-2-16,0-2-2 0,0 3 2 15,0-5 2-15,-2 5-3 16,0 1 0-16,0-2 6 0,2 2-4 0,0 1 6 16,-2 0-3-16,2-2-1 15,-2 1 4-15,0-2-3 0,4 2-1 16,-4-3 7-16,4 1-7 0,-1 2 0 15,-1 0 8-15,-2 1-1 16,0 2-2-16,0 1 4 0,0 0-7 0,0 0-5 16,0 0 3-16,0 4-2 15,-2 3-3-15,-1 1 1 0,-1 1 0 16,4-2-165-16,0-6-132 0,0-4-496 16</inkml:trace>
  <inkml:trace contextRef="#ctx0" brushRef="#br0" timeOffset="1716.53">6234 8020 431 0,'0'0'0'0,"0"0"0"0,0 0 45 16,0 0 129-16,0 0-74 0,0 0 9 15,0 0-41-15,7-17 20 0,-5 14-5 16,-2 3-15-16,0 0-1 15,4 0-9-15,0 5-14 0,0 3 17 16,2 0-8-16,3-1-15 0,3 0 0 16,2-1-7-16,-1 0 4 0,8-1 0 15,-1-5-14-15,3 0-3 0,0-11 4 16,4-5-6-16,4-5-1 0,-7-8 6 16,3-4-3-16,-2-10 1 15,0-7 4-15,0-7-13 0,2-4-7 16,1-2 2-16,-5 1-6 0,2 7 0 15,-8 8 2-15,-5 8-2 0,-6 13-67 16,-4 13 11-16,-2 8-29 16,-6 5-51-16,-2 6-148 0,-5 6-136 15</inkml:trace>
  <inkml:trace contextRef="#ctx0" brushRef="#br0" timeOffset="2090.32">6561 7492 1062 0,'0'0'0'0,"0"0"263"0,0 0-193 16,0 0-24-16,0 0 0 16,0 0-10-16,0 0-18 0,0 0-6 15,0 0 3-15,66-57-9 0,-47 46-1 16,-3-3 4-16,3 2 0 0,-9 0-2 15,5 4-1-15,-9 1-4 0,-2 3 0 16,-2-1 6-16,-2-1-1 0,0 2 1 16,2-1 2-16,0-3-4 15,2 2-3-15,-4 2 4 0,2 0-5 16,1 1 0-16,-1 2 0 0,0 1-3 16,0 0 0-16,0 0 2 15,0 3-1-15,6 5 0 0,-2 6 0 16,-2 5 14-16,5 4-6 0,-3 2 2 15,-4 1-7-15,0-5-2 0,-2-2 2 16,0-3-4-16,2-4-22 0,2-3-82 16,0-3-62-16,5-6-94 0,-9-4-346 15</inkml:trace>
  <inkml:trace contextRef="#ctx0" brushRef="#br0" timeOffset="3494.77">7039 6854 392 0,'0'0'0'0,"0"0"401"15,0 0-262-15,0 0 9 0,0 0-52 16,0 0-14-16,0 0-6 0,0 0-25 16,-50 30-10-16,42-7 2 0,-3 5-14 15,3 2-12-15,4 5 8 16,2 1 0-16,0-2-1 0,2 0 2 15,6-3-12-15,2-7-7 0,9-4 0 16,6-4-6-16,-1-4-2 0,5-6 2 16,0-5 0-16,0-1-7 0,-4 0-7 15,-9-4 0-15,3-4 3 0,-9 1 7 16,0 0 4-16,-4-6-2 16,-4 3 2-16,0-3 2 0,0-3-4 15,-4 0 2-15,-10-1 0 0,1 1-1 16,-1 4 0-16,-5 4 1 0,3 7-2 15,3 1 1-15,-3 8-1 16,5 5-2-16,1 4 4 0,8 2-2 16,-2-2-2-16,4-1 3 0,0-1 0 15,6-7-115-15,9-1 5 0,-5-4-37 16,8-3-88-16,-5-10-139 0,-3-2-202 16</inkml:trace>
  <inkml:trace contextRef="#ctx0" brushRef="#br0" timeOffset="3784.38">7276 6853 848 0,'0'0'0'0,"0"0"227"16,0 0-124-16,0 0-34 0,-14 76-8 15,14-54-4-15,0-4-24 0,10-2-17 16,0-5-6-16,7-3-5 0,2-3-4 15,3-3 2-15,-1-2-3 0,0 0 0 16,-3-4 0-16,-1 2 3 0,-3 2-4 16,-5 2 2-16,-7 7 1 15,0 6-2-15,-2 2 26 0,-2 4 5 16,-5 4-4-16,-1 0-1 0,-4-3-11 16,-5 0-5-16,5-3 1 15,-3-5-9-15,5-2-3 0,0-9-2 16,6-3-52-16,-1-2-55 0,-5-8-106 15,2-6-121-15,-3-3-292 0</inkml:trace>
  <inkml:trace contextRef="#ctx0" brushRef="#br0" timeOffset="3966.37">7254 6864 1050 0,'0'0'0'0,"0"0"270"0,0 0-224 15,70-28-31-15,-47 19-12 0,1 1-3 16,1-4 0-16,0 3-145 16,-4-3-9-16,-7 1-160 0,-6 0-152 15</inkml:trace>
  <inkml:trace contextRef="#ctx0" brushRef="#br0" timeOffset="4219.71">7440 6535 897 0,'0'0'0'0,"0"0"299"0,0 0-238 16,0 0 10-16,0 0-16 0,2 60-10 15,0-41-10-15,0-4 3 16,4 1 1-16,2-6-16 0,7-2-11 0,-5-6 1 16,11-2-8-16,1-6-1 15,-3-7 4-15,4-3-7 0,-5-4 3 16,-9-1 20-16,1 1 13 0,-10 0 4 15,0 1 9-15,-10 0-5 16,-11 1-12-16,-2 3-9 0,-2 6-16 16,-1 7-7-16,1 3 1 0,4 5-4 15,9 5-108-15,10-2-172 0,2-8-287 16</inkml:trace>
  <inkml:trace contextRef="#ctx0" brushRef="#br1" timeOffset="20063">6735 8233 328 0,'0'0'0'0,"0"0"15"0,0 0-11 16,0 0-3-16,0 0 1 0,0 0-4 16,0 0-188-16</inkml:trace>
  <inkml:trace contextRef="#ctx0" brushRef="#br1" timeOffset="21595.68">6491 8265 475 0,'0'0'0'15,"0"0"226"-15,0 0-138 0,0 0-17 16,0 0 2-16,0 0-18 16,0 0-16-16,0 0-15 0,0 0-12 15,-19-22 4-15,25 16-6 0,1-1 32 16,-1 0-84-16,6 1 84 0,-6 0-18 16,-4 0 26-16,9 2-21 15,-1 2-9-15,3-1 2 0,-3 1 2 0,2 0-8 16,1-2-4-16,1 2-12 15,-1 2 0-15,-1 0 9 0,-8 0-13 16,0 2 7-16,-4 4 0 0,0 3-6 16,0 2 6-16,-2 3 6 0,-4 1-13 15,-4 1 8-15,1 1 2 16,-1-2-7-16,-2 1 2 0,1-3 11 16,-1-1-10-16,2-1 10 0,-3-4 6 15,5-2-6-15,-5-2 11 0,7 1 1 16,2-2-9-16,-4 0 3 0,6-1 3 15,-2 0-12-15,4-1 2 0,0 2-3 16,0-1-11-16,0 0 3 16,0 1 0-16,2 0 0 0,2 1 4 15,-2 1 2-15,2-1-10 0,-2 1 8 16,0-3 2-16,0 1-8 0,2 0 4 16,-4-1 15-16,2 0-8 0,3 1 2 15,3-1 2-15,0 0-11 16,-4-1 10-16,9 0 0 0,-5 0-11 15,8-4 9-15,1-1-1 0,-5-1-12 16,9-1 6-16,-6 1 6 0,-5 1-14 16,4 0 5-16,-3 4 0 0,1 1-91 15,-4 0-17-15,7-1-49 16,-11 1-181-16,0 0-184 0</inkml:trace>
  <inkml:trace contextRef="#ctx0" brushRef="#br1" timeOffset="24830.81">8543 7832 337 0,'0'0'0'0,"0"0"194"0,0 0-139 15,0 0-5-15,0 0-16 16,0 0-18-16,0 0-12 0,0 0-7 15,0 0 6-15,5 0-1 0,-5 0-4 16,0 1-70-16,0 6-29 0,0-1-145 16</inkml:trace>
  <inkml:trace contextRef="#ctx0" brushRef="#br1" timeOffset="30321.05">7043 8571 295 0,'0'0'0'0,"0"0"71"0,0 0-65 16,0 0 105-16,0 0-55 0,0 0 5 15,0 0-25-15,0 0-18 0,4 0-1 16,-4 1 10-16,0-1-2 0,2 0 16 16,-2 0 16-16,0-1-2 0,2-1 1 15,0 1 0-15,-2 1-12 0,0 0-11 16,2 0 0-16,-2-1-2 0,2 1 7 16,2 0-6-16,2 0-9 15,-3 1-7-15,3 0 2 0,-4 0-5 16,2 1-3-16,2 0 8 0,-2 0-5 15,2 3 0-15,-3 2 3 0,7 4-6 16,-2 3-1-16,0-1 9 16,3 2-6-16,-1 2-6 0,7 0 6 15,-1 0-8-15,3-1-4 0,-3 2 0 16,7 2 7-16,0 0-8 0,0 3 2 16,1 1-1-16,-1 1-5 15,4 3 6-15,-4 0-2 0,-5 0-11 16,3 0 14-16,0-3-4 0,-1 1-4 15,1-1 9-15,0 0-6 0,-1 0 0 16,-3-4 6-16,-3 0-5 0,5 0-1 16,2 0 5-16,-3 1-4 0,3 2-13 15,0 0 11-15,-7-1-10 0,5 1-3 16,-1-1 9-16,1-2-5 0,-1 0 1 16,-3 0 12-16,4 1 0 15,-3 3-15-15,3 0 17 0,-7 1-4 16,9-2-3-16,-5 1 9 0,1 0-5 15,-3-4-3-15,5 2 7 0,-3-1-4 16,-3-1-1-16,5 1 4 16,-1-1 0-16,-5 2-3 0,5-1 2 15,1 0-2-15,-1 3-2 0,-2 0 6 16,3 0-1-16,-1 1-6 0,-1 0 8 16,-1 0-4-16,5 0-2 0,-3 0 4 15,1-3 0-15,1 0-5 16,0 2 6-16,1-2-3 0,1-1-2 15,0 1 4-15,-1 0 1 0,1 0-7 16,0 1 8-16,-1 1-5 0,-1 0 1 16,-2 2 0-16,1-3 2 0,1 0-6 15,-3-2 8-15,-3-1-5 0,5-1 0 16,-3-1 2-16,-3-1 0 16,5-1-4-16,-1 1 6 0,-5 2-2 15,5 1-3-15,-6-1 4 0,5 2-1 16,-3-1-5-16,-1-1 8 0,3 3-4 15,-2-3-4-15,1-1 8 0,-3 0-4 16,5-2-3-16,-3-1 6 0,3 0-2 16,-1-1-4-16,-2-1 6 15,3 2 2-15,-5 1-6 0,5-2 2 16,-5 3 9-16,7-1-11 0,-5 0 2 16,-2 1 8-16,7-2-10 0,-9 1 2 15,7 0 3-15,-7-2-4 0,4 1 0 16,1 0 14-16,1-2-12 15,1 3 8-15,-3-3-8 0,2 2-4 16,-1 1 4-16,6 0 2 0,-5-2-5 16,-4 2 2-16,5-1 1 0,-5-2-3 15,5 0 2-15,-3 2 0 16,2-3-1-16,-3 2 0 0,1-2 17 16,1 0-8-16,-3 3 8 0,2-2-5 15,-1-2 0-15,1 1 7 0,-2-3-10 16,3 5-1-16,-3-2 6 0,5 2-10 15,-5 1-3-15,4 0 10 16,1-1-7-16,-5 1-1 0,1-2 7 0,1 2-3 16,-6-2-4-16,7-1 10 15,-3 1-8-15,-2-2-4 0,0 1 9 16,3-1-11-16,-5 0-2 0,0-2 6 16,0-1-1-16,1-2-11 0,-3-1 1 15,-4-4-15-15,0-2-14 16,0 1-11-16,-11-8-38 0,1-4-32 15,-6-2-7-15,-5-2-67 0,0 1-80 16,3 0 53-16</inkml:trace>
  <inkml:trace contextRef="#ctx0" brushRef="#br1" timeOffset="30639.25">8969 11345 635 0,'0'0'0'16,"0"0"300"-16,0 0-198 0,0 0-32 15,0 0-2-15,0 0-12 0,0 0-17 16,0 0-5-16,0 0 5 0,68 28-3 16,-47-20 2-16,4 0-4 15,0 2-16-15,0 1 1 0,1 0 7 16,-3 2-8-16,2-3-2 0,-2 0 2 16,-3 0-11-16,1-3-5 0,-2-1 8 15,-7 0-8-15,0-2-4 16,-5-1 4-16,1 0 1 0,-4-1-7 15,0 3 8-15,-2-4 0 0,-2 1-5 16,0-2 2-16,0 0 24 0,-2-6 1 16,-6-4 3-16,0-4-10 0,1-4-10 15,-1-3 4-15,0-2-11 16,4 0-4-16,0 2 4 0,0-1-3 0,1 4-20 16,-1-1-14-16,0 3-45 15,4 0-38-15,-4 2-56 0,4 6-142 16,-4-3-373-16</inkml:trace>
  <inkml:trace contextRef="#ctx0" brushRef="#br1" timeOffset="31406.46">7049 8570 746 0,'0'0'0'16,"0"0"302"-16,0 0-240 0,0 0 16 15,0 0-6-15,-19 75-23 0,15-52-11 16,2 1-10-16,-2-1-19 16,0-3-6-16,0-2 3 0,2-6-6 15,2-5 0-15,-2-3-32 0,2-4-48 16,0 0-110-16,0-6-91 0,0-6-90 15</inkml:trace>
  <inkml:trace contextRef="#ctx0" brushRef="#br1" timeOffset="31535.72">7092 8574 962 0,'0'0'0'0,"0"0"326"0,62-13-254 15,-35 9-28-15,0 0-18 16,-2 3-18-16,-2 1-16 0,-3 0-92 15,-3 1-51-15,-11 3-182 0</inkml:trace>
  <inkml:trace contextRef="#ctx0" brushRef="#br1" timeOffset="31906.38">7049 8223 960 0,'0'0'0'16,"0"0"278"-16,0 0-207 0,0 0-6 15,76-23-16-15,-47 16-33 16,-2 0-12-16,-2 3 0 0,-4 0-8 0,-7 4-101 16,-1 0 3-16,-7 0-58 15,-2 1-101-15,-4 4-10 0,-8 1-74 16</inkml:trace>
  <inkml:trace contextRef="#ctx0" brushRef="#br1" timeOffset="32035.86">7115 8301 614 0,'0'0'0'0,"0"0"305"16,0 0-208-16,0 0 0 0,66 5-21 16,-37-14-20-16,-2 1-27 0,6 1-19 15,-8 2-11-15,-4 3-56 0,-9 1-78 16,2-1-109-16,-9-2-204 15</inkml:trace>
  <inkml:trace contextRef="#ctx0" brushRef="#br1" timeOffset="32468.43">7419 8063 872 0,'0'0'0'0,"0"0"274"15,0 0-228-15,0 0 12 0,0 0-1 16,0 0-21-16,76 2-16 0,-63 3-12 16,1 3-7-16,-8 2 1 0,-6 3 3 15,0 1-2-15,0 3-3 0,-6 0 0 16,-6-1 8-16,2-3-7 15,-5-4 5-15,7-1-4 0,-3-3-1 16,7-2 6-16,2-2-5 0,2-1-3 16,0 0 2-16,0 0-2 0,6-1-10 15,7-1 16-15,-5 0-8 0,5 0 2 16,-3 2 2-16,6-1-1 0,-3 1 0 16,-1 4 0-16,-8 2 1 15,3 2 0-15,-7 3 9 0,0 4 7 16,-9 2 10-16,-1 3-1 0,-5 2-15 15,-7-2-3-15,1-1-2 16,0-2-7-16,3-4 0 0,3-3 2 16,1-6-2-16,8 0-47 0,1-4-9 15,3 0-34-15,2-2-83 0,5-8-116 16,1-2-98-16</inkml:trace>
  <inkml:trace contextRef="#ctx0" brushRef="#br1" timeOffset="32851.61">7675 8063 1071 0,'0'0'0'0,"0"0"300"0,0 0-252 15,0 0-8-15,0 0-6 0,0 0-16 16,0 0-8-16,-8 60 2 0,16-45-7 15,-4-4-4-15,3 0 6 0,5-3-8 16,-2 0 2-16,7-5 3 0,-5 0-7 16,5-2 4-16,1-1 4 15,-1 0-9-15,-5-2 4 0,3 0 0 16,-11 2 0-16,-2 0 0 0,-2 3 0 16,0 2 4-16,0 4-4 0,-4 2 0 15,-2 3 4-15,-7 1-3 0,3 0 4 16,0 1-9-16,1 0 5 15,-3 1 2-15,6-3-6 0,-3 0 2 16,-1 0-1-16,4-3-40 0,0-4-29 16,-3-3-55-16,5-4-73 0,2-1-256 15</inkml:trace>
  <inkml:trace contextRef="#ctx0" brushRef="#br1" timeOffset="33019.18">7665 8079 1111 0,'0'0'0'15,"0"0"320"-15,0 0-273 0,0 0-19 16,0 0 6-16,0 0-10 0,72-37-13 16,-49 33-14-16,-2 0-11 0,-1 4-27 15,-1 0-28-15,-7 0-85 0,1 1-58 16,-7 0-167-16</inkml:trace>
  <inkml:trace contextRef="#ctx0" brushRef="#br1" timeOffset="33327.35">7903 8003 767 0,'0'0'0'15,"0"0"157"-15,0 0-142 0,0 0-14 16,0 0 2-16,0 0 1 0,22 59-4 16,-15-49 0-16,-1 0 26 15,4-3 6-15,-2-3 19 0,1-3-6 16,5-1-1-16,1-1 1 0,-1-6-7 16,0-7-11-16,-3 0-5 15,1-3-2-15,-6 0-9 0,-3 2 3 0,-3 3 2 16,0 0 3-16,-9 2 19 15,-7 5-15-15,-3 5-19 0,-4 10-2 16,7 8 0-16,-5 1-4 0,7-3-274 16,3-8-327-16</inkml:trace>
  <inkml:trace contextRef="#ctx0" brushRef="#br1" timeOffset="35814.98">15766 7690 1098 0,'0'0'0'16,"0"0"310"-16,0 0-181 0,0 0-43 16,0 0 0-16,0 0-23 0,0 0-30 15,-27 76-10-15,8-48-1 0,-7-1-11 16,1-1 3-16,0-5 1 0,2-3-11 15,9-4 6-15,-3-4 7 0,5-4-11 16,6-4 1-16,4-1 4 16,2 0-13-16,2 1-1 0,10 0 6 15,-2 0-4-15,11-2 0 0,2 0 2 16,6-2 0-16,6-1-1 0,0 1 0 16,2 0 0-16,-4-1-21 0,0 3 1 15,-8 0-27-15,-4 0-43 16,-3 4-11-16,-7-3-34 0,1-1-37 15,-8 0-21-15,0 0-116 0,-2-3-284 16,-2-3 392-16</inkml:trace>
  <inkml:trace contextRef="#ctx0" brushRef="#br1" timeOffset="36034.37">16090 7646 344 0,'0'0'0'15,"0"0"484"-15,0 0-343 0,0 0-12 16,0 0-21-16,0 0 4 0,0 0-33 16,0 78-20-16,0-42-9 0,0 8-5 15,5 1-21-15,5 3-13 0,-2-5-3 16,-4-1-16-16,9-4-165 15,-5-5-28-15,0-4-212 0</inkml:trace>
  <inkml:trace contextRef="#ctx0" brushRef="#br1" timeOffset="36365.08">16320 7745 1157 0,'0'0'0'0,"0"0"351"15,0 0-226-15,0 0-32 0,0 0-10 16,0 0-44-16,70-5-34 0,-43 4-7 16,0-2-32-16,-8 3-52 0,-1 0-95 15,-10 3-31-15,-8 11-103 0,0-2-254 16</inkml:trace>
  <inkml:trace contextRef="#ctx0" brushRef="#br1" timeOffset="36471.71">16310 7932 1121 0,'0'0'0'0,"0"0"328"16,0 0-206-16,0 0-33 0,0 0-34 16,84-17-28-16,-49 4-17 15,3 1-19-15,-7 2-107 0,-4 3-73 16,-7 4-103-16,-3-1-524 0</inkml:trace>
  <inkml:trace contextRef="#ctx0" brushRef="#br1" timeOffset="36907.39">16903 7574 766 0,'0'0'0'0,"0"0"306"0,0 0-205 16,0 0 5-16,-62 32-10 0,49-8-2 15,-5 4 16-15,3 8-34 0,7 6-32 16,-4 1-4-16,8 4-6 16,-1-1-10-16,3-5-2 0,4-7-11 15,15-7-9-15,2-8 0 0,9-5 1 16,1-3-4-16,5-8-12 0,1-3-1 16,0-7-8-16,-8-9-12 0,-5-2-2 15,-9-1-15-15,3 0 9 0,-9-3 16 16,-1 0 1-16,-4 1 1 15,-4-4 9-15,-9 1-10 0,1 2 7 16,-4 2 1-16,-5 9 3 0,-2 9 13 16,5 6 2-16,-7 11-2 0,-2 4 4 15,7 7 23-15,-1 1-11 0,3 1-1 16,5-2-7-16,1-4-6 16,8-4-2-16,2-4-27 0,14-4-42 15,-3-7-95-15,9-3-67 0,-1-10-129 16</inkml:trace>
  <inkml:trace contextRef="#ctx0" brushRef="#br1" timeOffset="37219.85">17205 7595 828 0,'0'0'0'0,"0"0"253"0,0 0-157 16,0 0-31-16,-35 61 29 15,20-33-27-15,7 2-10 0,-3-1-12 16,7-4-14-16,4-5-4 0,2-7 2 16,11-4-15-16,1-4-13 0,5-2 2 15,4-3 3-15,1 0-8 0,1-3 4 16,2 1-2-16,-8-1 0 0,-3 3-32 16,3 5 29-16,-11 7-2 15,0 1 5-15,-8 2 0 0,0 3 7 16,-10 0 0-16,-2 4 0 0,-7-1-7 15,-2 1 0-15,-3 1 0 16,-1-7 0-16,4-4-133 0,0-10-28 16,5-4-122-16,8-10-324 0,-5-9 195 15</inkml:trace>
  <inkml:trace contextRef="#ctx0" brushRef="#br1" timeOffset="37346.53">17180 7605 1055 0,'0'0'0'16,"0"0"412"-16,0 0-293 0,74 3-68 16,-45-3-35-16,-2 0-15 0,2-1-2 15,-4-4-92-15,-2 0-70 0,-7 2-135 16,-4-5-173-16</inkml:trace>
  <inkml:trace contextRef="#ctx0" brushRef="#br1" timeOffset="37594.32">17440 7431 1153 0,'0'0'0'0,"0"0"245"0,-2 64-181 16,8-46-2-16,3-4 4 0,9-8-30 16,3-4-25-16,0-2-7 0,3-6-1 15,1-6-6-15,-2-5-32 0,-6-2 13 16,-9-2 9-16,-4 1 11 15,-4 1 4-15,0 1 2 0,-6 4 8 16,-11 3 8-16,5 5 2 0,-5 6-3 16,-3 5-11-16,3 7-11 0,5 3-20 15,-5 5-46-15,11 0-75 16,4 1-178-16,2-1-397 0</inkml:trace>
  <inkml:trace contextRef="#ctx0" brushRef="#br1" timeOffset="37846.68">17593 7863 1180 0,'0'0'0'0,"0"0"383"16,0 0-267-16,0 0-2 15,0 0-28-15,66-3-40 0,-30-2-19 16,7-1-22-16,2 4-10 0,-9-1-59 16,-1 2-74-16,-13 1-151 0,-7 0-321 15</inkml:trace>
  <inkml:trace contextRef="#ctx0" brushRef="#br1" timeOffset="38216.68">18122 7676 1232 0,'0'0'0'0,"0"0"264"15,0 0-169-15,65-8-22 0,-43 8-6 16,-9 7-13-16,-1 4-27 0,-4 5-18 16,-1 0-8-16,-3 1 2 0,-4 2 1 15,-4 0-4-15,-7 1 0 16,-7 2 0-16,-3 0 0 0,-4-4-1 15,2 0 2-15,1-5-2 0,1-2 0 16,11-5 5-16,-1-1-5 0,11-4 1 16,2-1 0-16,7 0 0 0,-1 0-1 15,8-3 4-15,3 0-3 0,4 1 0 16,0 1 6-16,-7 1-5 16,1 7 1-16,-3 5 1 0,-6 4-5 15,-8 2 3-15,-4 4 1 0,-10 2-4 16,-7-2 4-16,2 1-1 0,-1 1-2 15,-3-7-5-15,4-5-15 16,3-9-30-16,4-4-40 0,5-9-39 0,7-8-30 16,2-8-124-16,11-5-179 15</inkml:trace>
  <inkml:trace contextRef="#ctx0" brushRef="#br1" timeOffset="38499.25">18435 7592 1057 0,'0'0'0'0,"0"0"217"0,0 0-127 16,-29 80-15-16,22-45 5 0,3 1 5 15,2-1-35-15,2-6-22 16,9-7-8-16,9-6-5 0,1-3-9 16,-1-5-3-16,5-4 2 0,2-1-5 15,-4-3 0-15,-1 0 5 0,-7 0-6 16,-9 4 2-16,-4 3 3 0,0 6 4 15,-4 4 21-15,-13 3 5 16,3 3-10-16,-5 5-4 0,-2 0-5 16,1-1-12-16,-1-4-1 0,2-5 1 15,9-7-6-15,4-5-58 0,-2-6-29 16,3-1-96-16,5-7-94 0,0-7-149 16</inkml:trace>
  <inkml:trace contextRef="#ctx0" brushRef="#br1" timeOffset="38639.65">18354 7728 1063 0,'0'0'0'0,"0"0"407"0,60-16-230 16,-35 10-84-16,0 2-53 0,1-8-34 16,-1 4-12-16,2-2-88 15,0 1-95-15,-8-2-35 0,-3 4-138 16,-1-6-384-16</inkml:trace>
  <inkml:trace contextRef="#ctx0" brushRef="#br1" timeOffset="38871.61">18710 7413 922 0,'0'0'0'0,"0"0"500"16,0 0-322-16,0 0-24 0,-5 79-72 15,3-51-43-15,2-3-10 0,4-6-11 16,7-5-11-16,5-6-2 15,5-8-1-15,0-1-4 0,-1-10 0 16,-3-11-8-16,1-2-2 0,-7-4-3 16,-7 0 3-16,-4-2 1 0,-10-1 2 15,-5 5 1-15,-8 4-10 0,-8 6-40 16,-2 8-49-16,-4 8-103 16,2 5-255-16</inkml:trace>
  <inkml:trace contextRef="#ctx0" brushRef="#br1" timeOffset="39262.41">16084 9133 1241 0,'0'0'0'0,"0"0"322"16,0 0-164-16,89-5-69 0,-54 2-46 16,7-1-23-16,-1-3-15 15,-6 3-10-15,-8 2-41 0,-8 2-26 16,-7 9-51-16,-10 5-77 0,-2 0-7 16,-8 1-135-16,-13 0-313 0</inkml:trace>
  <inkml:trace contextRef="#ctx0" brushRef="#br1" timeOffset="39362.36">16161 9329 859 0,'0'0'0'16,"0"0"469"-16,0 0-335 0,0 0-3 16,0 0-39-16,0 0-35 0,91 17-11 15,-48-27-35-15,7-4-9 0,-3-1-4 16,-3 3-105-16,-5 2-61 16,-16 0-117-16,-3 2-211 0</inkml:trace>
  <inkml:trace contextRef="#ctx0" brushRef="#br1" timeOffset="39717.1">16686 8999 1187 0,'0'0'0'0,"0"0"217"16,62-6-154-16,-27 6-23 0,0 1 3 16,2 4-13-16,-8 3-17 0,-8 5-9 15,-7 4-6-15,-9 2-6 0,-5 3-3 16,-11-1-6-16,-3 2-1 15,-7-1 5-15,-4-1 7 0,0-1 8 16,-4-2 0-16,5-2 3 0,1-2 22 16,11-5 4-16,3-3-5 0,9-6 14 15,0 0-10-15,11-2-21 0,-1-4 0 16,9-3-3-16,3 2-8 0,1 2 4 16,-2 3 2-16,1 2-8 15,-3 2 6-15,0 8 0 0,-7 1-3 16,-6 3 2-16,-2 3 1 0,-8 1-3 15,-6 3 2-15,-9 0 4 0,-1-2-6 16,-1 3 2-16,-4-6-1 16,0-3 0-16,1-4-87 0,1-6-19 15,4-3-58-15,13-1-146 0,4-10-199 16,2-4-34-16</inkml:trace>
  <inkml:trace contextRef="#ctx0" brushRef="#br1" timeOffset="40074.75">17178 9071 814 0,'0'0'0'0,"0"0"415"0,0 0-248 16,-64 51-63-16,53-29-17 15,3 5-4-15,4 3-29 0,4 5-12 16,0 3 5-16,8-4-12 0,5-2-20 15,9-8-4-15,7-10-6 0,9-6-5 16,3-9 0-16,0-2 0 0,-4-13-17 16,-4-4-7-16,-6-4-7 15,-8-1-5-15,-11-1 22 0,3-1 12 16,-11 0 2-16,0-3 0 0,-11-1 1 16,-3 0-1-16,-5 0 0 0,-4 4 1 15,-1 4-2-15,-1 8 0 16,2 6 2-16,-4 6-2 0,11 2-34 15,-1 1-44-15,7 3-47 0,2 0-83 16,8 1-87-16,4-4-212 0,12 0 58 16</inkml:trace>
  <inkml:trace contextRef="#ctx0" brushRef="#br1" timeOffset="40370.44">17523 8729 508 0,'0'0'0'0,"0"0"616"15,0 0-484-15,0 0-1 0,0 0-31 16,0 0-19-16,0 0-25 0,-17 59-24 16,17-44-11-16,0 0 1 0,7 0 0 15,-3-1-12-15,10-6-1 0,-1-3-2 16,5-5-4-16,5-1 5 15,-4-9 4-15,-5-2 2 0,-4-1 5 16,-8-1-6-16,-2-1-5 0,0-2 2 16,-16 0-6-16,1 1-4 0,-7-1 0 15,-1 4-21-15,0 1-49 16,5 1-73-16,3 0-82 0,11 2-282 0</inkml:trace>
  <inkml:trace contextRef="#ctx0" brushRef="#br1" timeOffset="41665.35">6695 6091 64 0,'0'0'0'0,"0"0"1055"0,0 0-967 16,0 0 52-16,0 0-52 0,0 0-26 15,-51 61 20-15,34-52-30 0,-3 1-22 16,-7 2 1-16,-2 1-7 0,-9-1-4 15,3-1 2-15,-4-1 2 0,-4 0-4 16,-5-5 2-16,-1-2-3 16,-3-3-2-16,0-8 2 0,7-9 1 15,-1-8-7-15,5-7-3 0,8-12-4 16,2-10-3-16,8-8-3 0,11-7 0 16,5-5 1-16,7-2-1 0,9-6 0 15,13 1 0-15,7-2 2 16,13 1-1-16,14 4 0 0,1 9 12 15,16 10 9-15,5 11 2 0,5 14-2 16,0 12-8-16,-1 15-10 0,-7 10 1 16,-11 19-3-16,-12 15-1 0,-11 11 3 15,-6 10-4-15,-12 7 0 16,-9 1 0-16,-3 4 0 0,-9-4 0 16,-4 1 0-16,-11-6 0 0,-5-2 0 15,-7-8 0-15,-2-8 0 0,-2-11 0 16,-2-7-142-16,10-8-114 0,7-10-165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10-05T05:52:39.136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23148 6970 744 0,'0'0'0'15,"0"0"278"-15,0 0-166 0,0 0-15 16,0 0-14-16,0 0-25 0,-29 70-24 16,16-38-10-16,-1 7-2 15,-7 4-6-15,-4 3-9 0,-8 2-1 16,2 1 1-16,-2-3-9 0,0-6 4 15,4-6 1-15,6-7-5 0,3-7 2 16,9-6 0-16,5-9-69 0,6-5 2 16,0-1-20-16,6-10-7 0,7-4-78 15,3-2 61-15,-1-4 19 0,1 1 22 16,3-1 36-16,0 4 25 16,-3-1 12-16,3 4 20 0,-1 4 31 15,-1 3 29-15,-5 7 1 0,3 2 7 16,-5 9 2-16,-2 8-43 0,-6 3-15 15,-2 5 5-15,0 2-5 0,0-4-10 16,-4 0 3-16,4-3-9 0,-6-2-14 16,6-5 0-16,0-3-4 15,0-7-2-15,6-4-41 0,0-1-19 16,1-1-2-16,3-11-38 0,-4-4-23 16,2-2 22-16,1-3 23 0,-1-4 48 15,-2-1 17-15,5-1 11 0,-1 1 6 16,0 7 7-16,1 4 40 15,1 7 28-15,-2 5 1 0,3 3 31 16,-7 7-30-16,0 9-23 0,-2 4 6 16,0 7-25-16,-2-1-13 0,-2 0-3 15,0-3-7-15,0-5-12 16,0-3 0-16,0-6-2 0,0-2-2 16,0-7-101-16,2-5 12 0,3-7-56 15,-1-9-116-15,2-8-47 0,0-6-115 16</inkml:trace>
  <inkml:trace contextRef="#ctx0" brushRef="#br0" timeOffset="751.55">23485 6865 742 0,'0'0'0'0,"0"0"323"0,0 0-226 16,0 0-15-16,0 0 11 0,0 0-27 15,0 69-32-15,-11-43-8 16,-3-4-11-16,5-1-11 0,3-6 1 15,6-4 0-15,4-6-8 0,5-4 3 16,7-1 0-16,1-6 3 0,5-6-5 16,5 0-2-16,-2 1-2 0,-2 2 3 15,0 2 6-15,-3 6-4 0,-9 1 2 16,-3 3 0-16,-8 9-2 0,-2 2 2 16,-8 8 13-16,-7 3-13 15,-8 6 0-15,-2-1 4 0,0-1-8 16,-6 0 4-16,2-6 0 0,4-5-2 15,7-4-62-15,-1-6 6 0,5-4-19 16,5-3-43-16,-1-1 12 0,4-1-7 16,1-3 53-16,3 0 41 15,4 4 17-15,0 0 5 0,0 0 17 16,4 4 32-16,9 0 77 0,3 0-21 16,9 1-15-16,4 0-12 0,4-1-27 15,-2-1-25-15,8-2-9 16,-5-1-7-16,-1 0-10 0,-7 2 0 15,-5 0 0-15,-6 3-4 0,-7-4-52 16,-6 0 28-16,-2-1-10 0,-8 0-16 16,-1-2-30-16,-5-4-16 0,-3 2-46 15,1-6 24-15,-3 0-24 0,3-2-20 16,-1-1 52-16,-1 5 56 0,5 0 31 16,3 3 27-16,4 4 31 15,-3 1 66-15,7 0-17 0,2 3 21 16,0 3 37-16,6 1-32 0,5 3-6 15,-3 0-4-15,5 6-31 0,-1 4-21 16,-2 5-1-16,-1 5-14 0,-5 5-10 16,-4 2-4-16,2 4-2 15,-2-3-12-15,0-4 2 0,-2-6 0 16,0-7-7-16,0-4 2 0,-3-7 0 16,3-5 0-16,2-5-64 0,0-3 14 15,0-5-41-15,0-9-65 16,0-8 17-16,0 0-28 0,0-5-25 15,0-1 42-15,2 5 95 0,3 1 59 16,-1 4 55-16,-2 7 76 0,2 3 33 16,-2 6 0-16,-2 5-2 0,-8 2-17 15,-1 9-71-15,-3 9-16 16,-5 4 3-16,-3 3-21 0,-3 2-29 16,0 1-9-16,1-4-1 0,3-5-8 15,4-5-28-15,7-8-29 0,6-6-67 16,2-3-118-16,4-13-51 0,2-4-219 15,7-6 372-15</inkml:trace>
  <inkml:trace contextRef="#ctx0" brushRef="#br0" timeOffset="895.69">23559 7375 689 0,'0'0'0'16,"0"0"395"-16,0 0-258 0,62 56-54 16,-48-38-37-16,1 1-20 0,1-5-18 15,-1 1-10-15,-1-2-46 0,-5-2-68 16,1-4-113-16,-8-4-231 15</inkml:trace>
  <inkml:trace contextRef="#ctx0" brushRef="#br0" timeOffset="1239.08">23272 8011 1079 0,'0'0'0'0,"0"0"227"16,-64 70-139-16,41-47-24 15,2-2-28-15,3-3-20 0,7-3-9 16,-1-6-9-16,8-4-13 0,4-5-18 16,0-2-23-16,4-7-25 0,8-3 8 15,-1-3 13-15,3 3 19 0,0-2 33 16,3 5 5-16,2 3 6 15,-3 6 20-15,1 0 12 0,-1 12 23 16,-1 8-10-16,-5 5-11 0,-6 8 10 16,-4 5 2-16,0 0-12 0,-6 0-3 15,-2-2-10-15,-5-5-13 0,5-5-6 16,4-7 2-16,-2-7-9 16,6-7-1-16,-2-6-15 0,2-13-54 15,0-6-78-15,8-7-17 0,-6-5-110 16,4-5-187-16,2-2 57 0</inkml:trace>
  <inkml:trace contextRef="#ctx0" brushRef="#br0" timeOffset="1622.85">23501 7857 690 0,'0'0'0'16,"0"0"282"-16,0 0-167 0,0 0-13 16,0 0-18-16,0 0-37 0,-29 80-18 15,25-55-9-15,4-4 0 0,0-1 0 16,6-8-4-16,-2-5 4 15,13-3-4-15,-3-4-10 0,7-3 1 16,2-4 1-16,2-4-8 0,-5 1 0 16,1 2 6-16,-7 1-10 0,-3 1-18 15,-5 6-9-15,-6 0-25 0,0 5-22 16,-4 6 1-16,-9 4-23 0,-5 3-76 16,-3 4 62-16,-4 3 43 15,3 0 50-15,-5 0 27 0,4-3-6 16,2-3 0-16,7-3 96 0,3-3-4 15,11-2 41-15,0-4-57 0,7-3-33 16,9-4 10-16,9-1-2 16,2-8-21-16,6-5-10 0,2 1-9 15,-2-2-10-15,0-2 0 0,-4 2-2 16,-8 2-58-16,-7 5-46 0,-7 0-5 16,-7 3-53-16,0-4-38 0,-9-4-7 15,-7-3-152-15,-1-8 235 0</inkml:trace>
  <inkml:trace contextRef="#ctx0" brushRef="#br0" timeOffset="1766.78">23609 7892 269 0,'0'0'0'0,"0"0"485"0,0 0-324 15,6 88-21-15,0-44-31 0,-2 8 11 16,-2 11-28-16,-2 4-15 16,0 2-3-16,-2 4-17 0,-2-2-27 15,0-4-14-15,2-3-5 0,0-11-11 16,0-13 0-16,2-11-26 0,-9-9-27 15,9-12-51-15,-4-8-29 0,0-7-65 16,4-14-255-16</inkml:trace>
  <inkml:trace contextRef="#ctx0" brushRef="#br0" timeOffset="2593.42">24481 7768 920 0,'0'0'0'0,"0"0"317"0,0 0-202 16,0 0 19-16,0 0-23 15,70-19-29-15,-37 15-16 0,-6-1-19 16,6 5-26-16,-2-1-3 0,-2 1 4 16,6 0-10-16,-6 0-1 0,4 0 1 15,5 2-12-15,1-3 0 0,-2 1 9 16,6 0-12-16,-3 0 4 15,5-1 6-15,5 0-5 0,-5 0 6 16,3 0 3-16,-3 0-2 0,7 1 2 16,-5-4-3-16,5 3-9 0,6 0 1 15,2-1 0-15,2 2 3 0,4 0-1 16,0 2 6-16,-4 2-7 0,-2 2 2 16,-2-3 4-16,-6 1-9 15,6-3 4-15,-5 2 8 0,5 1-10 16,0-2 0-16,4 0 9 0,-2-1-11 15,-4-1 1-15,4 0 2 0,-8-2 13 16,-7 0-3-16,-2 0 4 0,-14-2-10 16,-6 4-5-16,-6 0 0 15,-11 0 5-15,-4 0-6 0,-2 0 2 16,0 0 1-16,-2 0-3 0,-2-1 2 16,0 1-2-16,-7 0-38 0,1 0 16 15,-2 0-20-15,1 0-28 0,-1-5-18 16,1-1-32-16,-1-1-53 15,4-3 42-15,2 2 2 0,-3-1 36 16,5 1 24-16,2 2 38 0,0 1 29 16,2-2 6-16,0 2 28 0,0 1 50 15,0-1 20-15,0 0 12 0,0 0 15 16,6 0-36-16,3 2-28 0,-1-2-11 16,6 0-6-16,-1 1-7 15,5 1 2-15,3 2-7 0,-4 1-18 16,-5 0-11-16,-2 4 5 0,-4 4-8 15,-3 3 5-15,-3 5 6 0,-7 3-10 16,-9 4 1-16,-9 4 8 0,-2-1-7 16,-4-4 1-16,0-2 5 15,8-4-14-15,3-6 2 0,7-3 0 16,5-3-77-16,8-4-151 0,8-13-198 16</inkml:trace>
  <inkml:trace contextRef="#ctx0" brushRef="#br0" timeOffset="3152.82">27513 6986 766 0,'0'0'0'0,"0"0"360"15,0 0-253-15,0 0-46 0,0 0 18 16,-16 67 3-16,10-28-25 0,-1 0-15 15,5 2 2-15,-2-4-6 0,2-3-8 16,2-7 0-16,4-6 0 0,13-5-8 16,4-6 10-16,5-5 0 15,3-5-7-15,11 0-8 0,-3-3-5 16,2-6-11-16,0-1-1 0,-8-1 0 16,-2 1 0-16,-10 3-25 0,-3 2-5 15,-11 2-25-15,-5 0-25 0,-5-1-18 16,-5-1-55-16,-8-2-69 15,-7-4-30-15,2-6-68 0,-6-8-240 16</inkml:trace>
  <inkml:trace contextRef="#ctx0" brushRef="#br0" timeOffset="3380.23">27553 6846 778 0,'0'0'0'15,"0"0"284"-15,72-51-168 0,-37 33-21 16,-2 2-27-16,6 2-25 0,-10 3-18 15,2 5-6-15,-8 6-1 0,-10 1-8 16,-3 14-1-16,-4 9 6 0,-6 10 0 16,0 11 13-16,-8 5 2 15,-5 3 2-15,3-1 0 0,-2-3-6 16,6-6-13-16,3-8-11 0,3-7 4 16,0-8-10-16,0-5-22 0,0-6-13 15,-2-4-27-15,0-5-57 0,-4-1 11 16,0-11-94-16,-9-4-163 15,5-4 1-15,-9-2 131 0</inkml:trace>
  <inkml:trace contextRef="#ctx0" brushRef="#br0" timeOffset="3501.89">27524 7029 692 0,'0'0'0'16,"0"0"309"-16,0 0-199 16,0 0 12-16,72-17-44 0,-33 8-47 15,-4 2-23-15,1 4-1 0,-10 0-14 16,-7 3-153-16,-13 0-60 0,-6 3-82 15,-2 2-324-15</inkml:trace>
  <inkml:trace contextRef="#ctx0" brushRef="#br0" timeOffset="3612.82">27540 7135 744 0,'0'0'0'0,"0"0"376"16,0 0-275-16,0 0 30 0,0 0-41 16,81-18-53-16,-38 5-31 0,-1 1-12 15,-1 5-83-15,-6 0-115 0,-6 3-159 16,-17 4-443-16</inkml:trace>
  <inkml:trace contextRef="#ctx0" brushRef="#br0" timeOffset="4045.93">27098 7924 1098 0,'0'0'0'0,"0"0"212"16,68-31-150-16,-33 18-11 0,2-2-10 15,5-1-10-15,3 3-14 0,-10-1-9 16,-8 2-7-16,-6 1-2 0,-9 2-18 16,-1 1-8-16,-7 1-5 0,-4-1 19 15,0-3 4-15,-6-2 1 0,-5 0 10 16,5 2-3-16,0 0 1 15,-2 3 0-15,3 5 22 0,5 3-3 16,-4 2 4-16,2 9-6 0,-2 2 1 16,0 11 6-16,4 6-4 0,0 12 6 15,0 7-1-15,6 7-9 0,-4 5-8 16,2 1 2-16,-2 3-8 0,1-5-4 16,3-10-7-16,-2-8-7 15,-2-11 5-15,0-11 10 0,-2-9-15 16,0-5-22-16,-2-6-10 0,0-10-30 15,-2-8-47-15,4-7-11 0,-4-9-59 16,2-8-99-16,2-2-110 16</inkml:trace>
  <inkml:trace contextRef="#ctx0" brushRef="#br0" timeOffset="4174.8">27435 7931 549 0,'0'0'0'0,"0"0"457"0,-50 58-287 15,21-25-24-15,0 5-39 0,0 1-59 16,-6-2-36-16,6-6-10 15,0-6-4-15,9-10-35 0,7-7-63 16,9-8-58-16,4-8-124 0,11-12-469 16</inkml:trace>
  <inkml:trace contextRef="#ctx0" brushRef="#br0" timeOffset="4282.06">27429 7932 1128 0,'0'0'0'0,"0"0"156"16,55-3-135-16,-36 3-16 0,-4 0-10 15,-1 0-118-15,5-8-137 0,-5-3-306 16</inkml:trace>
  <inkml:trace contextRef="#ctx0" brushRef="#br0" timeOffset="4437.46">27681 7535 1151 0,'0'0'0'0,"0"0"169"15,66-13-112-15,-39 13-15 0,-4 0-33 16,-3 2-18-16,-14 5-65 0,-3 3-82 16,-3 1-71-16,-11 0-108 0</inkml:trace>
  <inkml:trace contextRef="#ctx0" brushRef="#br0" timeOffset="4844.89">27476 7719 570 0,'0'0'0'16,"0"0"517"-16,0 0-408 0,-2 63-27 15,17-48-16-15,5-2-29 0,5-3-27 16,4-2-8-16,-10 0-4 16,-3-5-44-16,-1-3-11 0,-7 0-8 15,-4-11-12-15,4-3-43 0,1 0 49 16,-5-4 43-16,8 0 21 0,-2 1 11 16,9 1 12-16,4 3 20 0,-1-2 25 15,3 5 15-15,2 4 1 0,2 6-24 16,-4 0-27-16,-4 8-19 15,-1 3-1-15,-7 2-4 0,1 1 0 16,-6 3 3-16,-6-2-5 0,-2-1 0 16,-6-1-36-16,-10-4 12 0,1-1-31 15,-5-6-33-15,-5-2-23 0,-2 0-17 16,2-5 11-16,0-9-18 0,5-4-76 16,-1-4-30-16,6-5 243 15,1 3-4-15,8 6-4 0,6 5 6 16,0 2 112-16,0 6 215 0,6 3-125 15,-4 2-48-15,8 4-36 0,1 6-30 16,-5 1-29-16,4 1-19 16,-1 0-25-16,1-5-13 0,-2-1-3 15,-2-5-53-15,7-1-94 0,-3-7-97 16,7-5-177-16,-3-5 146 0</inkml:trace>
  <inkml:trace contextRef="#ctx0" brushRef="#br0" timeOffset="5565.21">27875 7586 251 0,'0'0'0'15,"0"0"651"-15,0 0-506 0,-41 81-29 16,22-46-35-16,-1 1-31 0,1 1-12 16,-2-4-7-16,11-8-13 0,-3-4-7 15,5-13-1-15,6-3-7 0,2-5-6 16,4-4 6-16,5-5-7 0,7-5-9 16,3 0 9-16,-1 3-3 15,-5 4-5-15,1 2 7 0,-3 3-4 16,-1 2-3-16,-4 7 2 0,-6 5-22 15,0 3-23-15,-14 3 28 0,-1 0 11 16,-3 3 11-16,-5 1 6 0,0-5 1 16,0-3-4-16,5-3 4 15,-1-3 23-15,13-5-3 0,4-2 10 16,2-1-10-16,6-4-12 0,2-3-3 16,7 1-8-16,1-1-18 0,-3 1-40 15,3 3-17-15,-1 2-57 16,-7 1 1-16,2 2-41 0,-6 7-3 15,-4 3 24-15,-8 4 82 0,-2 2 51 16,-9 5 31-16,-4-2 53 0,3 3 70 16,-3 0-10-16,0-4 23 0,7-7 13 15,5-4-11-15,5-5-44 0,6-3-30 16,6-1-38-16,9-4 0 0,1-6-13 16,5-3-16-16,2-2-8 15,-2 1-2-15,-1-1-51 0,1 2 17 16,-5 5-1-16,-3 2 13 0,-1 2 10 15,-6 4 6-15,-1 0 8 0,-5 3-1 16,0 4 0-16,-5 1 20 0,-1 2-1 16,-4 1 7-16,4 1 10 15,0 1-5-15,1 2 0 0,-3 1-3 16,8 3-8-16,-2 3-8 0,2 2 3 16,0 3-8-16,0-1-4 0,0 0 3 15,4-3-5-15,2-2-2 0,-1-1-11 16,-3-4-6-16,-2-5-17 15,0-3 7-15,-2-3-9 0,-3-5-31 16,-3 0 5-16,4-7-1 0,2-3-25 16,-2-6-7-16,4-4-17 0,0-2-62 15,0-1 48-15,2 1 58 16,2 6 52-16,2 1 22 0,2 5 24 0,-3 3 51 16,-1 5 27-16,-4 2 31 15,-4 7 4-15,-9 7 8 0,3 5-34 16,-9 3-13-16,-4 3-23 0,-5 1-29 15,-3-2-14-15,0 0-17 0,4-7-15 16,6-5-7-16,4-6-10 16,11-6-63-16,2 0-126 0,4-12-136 15,4-5-331-15</inkml:trace>
  <inkml:trace contextRef="#ctx0" brushRef="#br0" timeOffset="5830.77">27807 8193 883 0,'0'0'0'0,"0"0"311"0,0 0-169 15,0 0-22-15,0 0-25 16,64 20-18-16,-47-11-23 0,1 1-15 0,3 3 2 16,2-3-5-16,3 1-13 15,3-3-7-15,6 0 2 0,-1 1-4 16,3 1-3-16,-4 2 4 0,2 3-8 15,-6-1-6-15,-4-1 4 0,0 3-4 16,-3-5-2-16,-3 0 2 0,-5-2 2 16,-12-5-4-16,-2-4-13 15,0 0-5-15,-4-2-31 0,-2-2-44 16,0-1-69-16,0 0-78 0,-1 4-42 16,1 1-145-16</inkml:trace>
  <inkml:trace contextRef="#ctx0" brushRef="#br0" timeOffset="9462.06">24444 8009 662 0,'0'0'0'0,"0"0"452"15,0 0-330-15,0 0-4 0,14 65-26 16,1-51-21-16,5-4-12 0,3 0-18 16,2-3-8-16,6-1-2 0,0-2-2 15,0-3-7-15,6 1-5 0,-6-2-4 16,4 0 0-16,-6 0 0 15,2 0 4-15,-4-3-5 0,0-2-3 16,-8 0 3-16,-5 0-6 0,5-1-8 16,-13-2 4-16,0 0 1 0,-2-1-4 15,-2 1-10-15,-2 0-3 0,0 1-11 16,0-2 2-16,-2 2-4 0,-4-2-17 16,4 0 6-16,-6 1-5 15,3-3-5-15,-5 3 20 0,4 0 1 16,4 2 1-16,-2 3 23 0,2 3 4 15,-5 0-2-15,5 0 2 0,0 2 33 16,2 3-4-16,0 1 19 0,2 2-5 16,3-2-1-16,5-1-9 15,0 1-9-15,5-2-6 0,3-1-2 16,1-2-8-16,-3 0-7 0,-1-1 5 16,3 0-4-16,-7 0-5 0,-3 0 4 15,-4 0 1-15,-4 0-5 0,2 1 4 16,-2 1-1-16,0 4-2 15,-6 2 2-15,-2 3 5 0,0 4-3 16,1 2 9-16,-5-1-4 0,6 0-10 16,-3 1 4-16,3-3 3 0,0-1-6 15,6-4-28-15,-2-2-47 0,2-2-103 16,0-4-71-16,2-1-211 0</inkml:trace>
  <inkml:trace contextRef="#ctx0" brushRef="#br0" timeOffset="10446.51">25289 8164 320 0,'0'0'0'16,"0"0"0"-16,0 0 152 0,0 0 176 15,0 0-182-15,0 0 7 0,0 0-31 16,0 0-9-16,-29-3-40 0,33 6-9 16,3 0 3-16,9-2 2 15,7 0-15-15,2-1-8 0,8 0-1 16,4 0-3-16,4 0-18 0,-4-1-11 16,-6 2-5-16,-2 4-10 0,-8-1 4 15,-4 0 4-15,-1-1-9 0,-8 0 1 16,1-1 2-16,-7 0-24 15,2-2-5-15,-4-2-16 0,0-3-46 16,0-2-27-16,-6-4-22 0,-1 1-56 16,3-4-37-16,-2-1-3 0,-2 1-81 15,4 0 85-15,0 4 115 0</inkml:trace>
  <inkml:trace contextRef="#ctx0" brushRef="#br0" timeOffset="10689.12">25574 8077 253 0,'0'0'177'0,"0"0"55"15,0 0-17-15,0 0-40 0,0 0-47 16,0 0-18-16,0 0-37 0,0 0-12 15,62 12-14-15,-37-12-11 0,4 0-2 16,-6 0-1-16,0 0-5 0,-9 0-15 16,-1 1-13-16,-7 4 0 15,2-1 6-15,-8 1-8 0,0 2 4 16,-4 2 2-16,-6 1-4 0,1 5 0 16,-5-1 14-16,1 3-10 0,-1 0 4 15,-1-3 2-15,5-1-1 0,-4-3 0 16,7-2-6-16,-1-3-6 15,2-1-34-15,4-2-20 0,0-2-49 16,2 1-5-16,0-1-41 0,0 0-120 16,0 0-5-16,0-2-126 0,0 1 140 15</inkml:trace>
  <inkml:trace contextRef="#ctx0" brushRef="#br0" timeOffset="18757.54">13306 10058 326 0,'0'0'0'0,"0"0"286"15,-81 63-200-15,50-45 40 0,-4-4-15 16,0-3 8-16,-6-5-22 0,-3-6-20 16,3-1 0-16,-4-11-10 0,-1-6-6 15,-6-4-7-15,3-8-5 0,3-8-10 16,-3-7-1-16,12-10-22 15,10-12-7-15,6-14-4 0,15-8-10 16,10-7 4-16,21-7 2 0,12 0-2 16,23 3-7-16,14 8 10 0,17 15-4 15,15 14 4-15,9 23 35 0,12 28 31 16,-1 32-2-16,-17 39-16 0,-22 26-38 16,-33 25-10-16,-36 4-4 15,-20 5-129-15,-27-2-21 0,-14-11-154 16,-11-11-780-16</inkml:trace>
  <inkml:trace contextRef="#ctx0" brushRef="#br0" timeOffset="22671.36">10681 12256 247 0,'0'0'0'15,"-101"67"342"-15,45-42-299 0,-2-8 38 16,-2-6 50-16,2-11-18 0,-2-4-5 16,2-15-28-16,7-16-41 15,5-11-8-15,15-17 22 0,10-15-17 16,11-10-24-16,6-8-16 0,8-8 6 16,13-4 2-16,11-6 1 15,14 1-2-15,18 8 6 0,10 10 45 0,17 23 41 16,4 32-23-16,0 31-56 15,-4 37-16-15,-15 39 0 0,-16 32-46 16,-21 24-9-16,-21 9-23 0,-24 3-121 16,-19-9-291-16</inkml:trace>
  <inkml:trace contextRef="#ctx0" brushRef="#br0" timeOffset="23495.76">4089 8723 848 0,'-93'51'0'0,"-2"-4"280"0,-9-9-184 15,9-9-5-15,-4-16-4 16,8-13-6-16,15-24-20 0,14-22-21 15,18-25-31-15,21-28-13 0,17-29-28 16,14-26-4-16,26-15-13 0,21-10-63 16,24-2 59-16,20 8 45 0,19 9 16 15,16 19 59-15,13 24 25 0,10 35 15 16,0 47-11-16,-12 39-42 0,-21 52-52 16,-33 41-4-16,-44 35-35 15,-36 26-34-15,-34 12-89 0,-37-3-276 16</inkml:trace>
  <inkml:trace contextRef="#ctx0" brushRef="#br0" timeOffset="30616.7">8095 6914 539 0,'0'0'0'0,"0"0"40"16,0 0-35-16,2 0 16 0,0 1 8 15,6 2-20-15,-4 2-7 0,-2-2-4 16,3-1-21-16,-5 2 9 0,0-4-7 16,0 0 0-16,2 0-6 0,-2 0 10 15,0 0 19-15,0 0 8 0,0-1 11 16,0-2 1-16,0 1 10 16,0 2 21-16,-2-1 28 0,2 1-162 15,-5 0 162-15,1 0 200 0,-4 4-230 16,-2 5 21-16,-7 5-26 0,-3 4-9 15,-3 7 10-15,-4 1-3 0,0 2-11 16,-2-2-13-16,-4-1 4 0,8-4-1 16,2-3-7-16,7-5 9 15,10-6 0-15,4-3-10 0,2-2-5 16,8-2-9-16,11 0-2 0,5 0 2 16,11 0 6-16,1-5-9 0,5-1 4 15,2 1 2-15,3-3-7 16,1 2 6-16,-3-2 2 0,-3 1-7 15,-14 1 4-15,-6 5 1 0,-9 1-4 16,-10 0 2-16,-2 0 6 0,-4 0 34 16,-8 0 14-16,-5 0-29 0,1-1-22 15,-5-6 3-15,-4-2-5 0,-2-3-4 16,0-4 4-16,-2-2-2 16,3-5-18-16,-8-7-2 0,10 2-11 15,-3 3 0-15,8 5 20 0,3 9 9 16,9 6-2-16,3 5 8 0,4 1-4 15,4 13 0-15,-2 6-11 0,3 7 12 16,3 8-2-16,-6 3 2 16,0-3 1-16,2-3-3 0,-2-7 2 15,6-11 22-15,1-4-12 0,1-10-3 16,9-10-3-16,3-16-5 0,5-13 0 16,8-12 0-16,3-8-69 0,-1-7-60 15,2-5-120-15,-12-3-434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109 </a:t>
            </a:r>
            <a:r>
              <a:rPr lang="zh-TW" altLang="en-US" baseline="0" dirty="0"/>
              <a:t>會考補考的題目，如圖，梯形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中 ，</a:t>
            </a:r>
            <a:r>
              <a:rPr lang="en-US" altLang="zh-TW" baseline="0" dirty="0"/>
              <a:t>AD//BC</a:t>
            </a:r>
            <a:r>
              <a:rPr lang="zh-TW" altLang="en-US" baseline="0" dirty="0"/>
              <a:t>，老師用著色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來表示他們，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CA</a:t>
            </a:r>
            <a:r>
              <a:rPr lang="zh-TW" altLang="en-US" baseline="0" dirty="0"/>
              <a:t> 是角 </a:t>
            </a:r>
            <a:r>
              <a:rPr lang="en-US" altLang="zh-TW" baseline="0" dirty="0"/>
              <a:t>BCD</a:t>
            </a:r>
            <a:r>
              <a:rPr lang="zh-TW" altLang="en-US" baseline="0" dirty="0"/>
              <a:t> 的</a:t>
            </a:r>
            <a:r>
              <a:rPr lang="zh-TW" altLang="en-US" u="sng" baseline="0" dirty="0"/>
              <a:t>角平分線，</a:t>
            </a:r>
            <a:r>
              <a:rPr lang="zh-TW" altLang="en-US" baseline="0" dirty="0"/>
              <a:t>代表這兩個角相等，老師用 兩個 </a:t>
            </a:r>
            <a:r>
              <a:rPr lang="en-US" altLang="zh-TW" baseline="0" dirty="0"/>
              <a:t>x </a:t>
            </a:r>
            <a:r>
              <a:rPr lang="zh-TW" altLang="en-US" baseline="0" dirty="0"/>
              <a:t>來表示角度相等。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I</a:t>
            </a:r>
            <a:r>
              <a:rPr lang="zh-TW" altLang="en-US" baseline="0" dirty="0"/>
              <a:t> 是三角形 </a:t>
            </a:r>
            <a:r>
              <a:rPr lang="en-US" altLang="zh-TW" baseline="0" dirty="0"/>
              <a:t>ABD</a:t>
            </a:r>
            <a:r>
              <a:rPr lang="zh-TW" altLang="en-US" baseline="0" dirty="0"/>
              <a:t> 的</a:t>
            </a:r>
            <a:r>
              <a:rPr lang="zh-TW" altLang="en-US" u="sng" baseline="0" dirty="0"/>
              <a:t>內心</a:t>
            </a:r>
            <a:r>
              <a:rPr lang="zh-TW" altLang="en-US" baseline="0" dirty="0"/>
              <a:t>，這個 </a:t>
            </a:r>
            <a:r>
              <a:rPr lang="en-US" altLang="zh-TW" baseline="0" dirty="0"/>
              <a:t>I</a:t>
            </a:r>
            <a:r>
              <a:rPr lang="zh-TW" altLang="en-US" baseline="0" dirty="0"/>
              <a:t> 點是這個三角形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的內心，還不知道內心要怎麼用，我們先繼續看題目。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若角 </a:t>
            </a:r>
            <a:r>
              <a:rPr lang="en-US" altLang="zh-TW" baseline="0" dirty="0"/>
              <a:t>ADC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110 </a:t>
            </a:r>
            <a:r>
              <a:rPr lang="zh-TW" altLang="en-US" baseline="0" dirty="0"/>
              <a:t>度，寫在圖上，看到平行，馬上可以聯想同側內角互補 所以角 </a:t>
            </a:r>
            <a:r>
              <a:rPr lang="en-US" altLang="zh-TW" baseline="0" dirty="0"/>
              <a:t>BCD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180 – 110 = 70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這兩個 </a:t>
            </a:r>
            <a:r>
              <a:rPr lang="en-US" altLang="zh-TW" baseline="0" dirty="0"/>
              <a:t>x </a:t>
            </a:r>
            <a:r>
              <a:rPr lang="zh-TW" altLang="en-US" baseline="0" dirty="0"/>
              <a:t>相等，一個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度。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下一個條件 角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50</a:t>
            </a:r>
            <a:r>
              <a:rPr lang="zh-TW" altLang="en-US" baseline="0" dirty="0"/>
              <a:t> 度，一樣的聯想到 角 </a:t>
            </a:r>
            <a:r>
              <a:rPr lang="en-US" altLang="zh-TW" baseline="0" dirty="0"/>
              <a:t>BAD</a:t>
            </a:r>
            <a:r>
              <a:rPr lang="zh-TW" altLang="en-US" baseline="0" dirty="0"/>
              <a:t> 也是同側內角互補 </a:t>
            </a:r>
            <a:r>
              <a:rPr lang="en-US" altLang="zh-TW" baseline="0" dirty="0"/>
              <a:t>= 180 – 50 = 130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現在題目要我們求角 </a:t>
            </a:r>
            <a:r>
              <a:rPr lang="en-US" altLang="zh-TW" baseline="0" dirty="0"/>
              <a:t>IAC </a:t>
            </a:r>
            <a:r>
              <a:rPr lang="zh-TW" altLang="en-US" baseline="0" dirty="0"/>
              <a:t>的度數，就是這個角，老師用 角 </a:t>
            </a:r>
            <a:r>
              <a:rPr lang="en-US" altLang="zh-TW" baseline="0" dirty="0"/>
              <a:t>1 </a:t>
            </a:r>
            <a:r>
              <a:rPr lang="zh-TW" altLang="en-US" baseline="0" dirty="0"/>
              <a:t>來表示好了。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題目條件以及剛剛聯想到的我們都已經標在圖上了，現在要求這個角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他跟內心有關阿，而內心連到頂點會是什麼線呢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因為內心是三個內角的角平分線的交點，所以她是角平分線，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也就是這個角 </a:t>
            </a:r>
            <a:r>
              <a:rPr lang="en-US" altLang="zh-TW" baseline="0" dirty="0"/>
              <a:t>DAI &lt;</a:t>
            </a:r>
            <a:r>
              <a:rPr lang="zh-TW" altLang="en-US" baseline="0" dirty="0"/>
              <a:t>換色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就是 </a:t>
            </a:r>
            <a:r>
              <a:rPr lang="en-US" altLang="zh-TW" baseline="0" dirty="0"/>
              <a:t>130 </a:t>
            </a:r>
            <a:r>
              <a:rPr lang="zh-TW" altLang="en-US" baseline="0" dirty="0"/>
              <a:t>的一半 </a:t>
            </a:r>
            <a:r>
              <a:rPr lang="en-US" altLang="zh-TW" baseline="0" dirty="0"/>
              <a:t>= 65 </a:t>
            </a:r>
            <a:r>
              <a:rPr lang="zh-TW" altLang="en-US" baseline="0" dirty="0"/>
              <a:t>度，要求角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，只要能求到旁邊這個角 老師叫他 角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就可以啊，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因為平行，這個角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和下面的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度是內錯角相等，角</a:t>
            </a:r>
            <a:r>
              <a:rPr lang="en-US" altLang="zh-TW" baseline="0" dirty="0"/>
              <a:t>2 </a:t>
            </a:r>
            <a:r>
              <a:rPr lang="zh-TW" altLang="en-US" baseline="0" dirty="0"/>
              <a:t>也等於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度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手寫 角 </a:t>
            </a:r>
            <a:r>
              <a:rPr lang="en-US" altLang="zh-TW" baseline="0" dirty="0"/>
              <a:t>2 = 35</a:t>
            </a:r>
            <a:r>
              <a:rPr lang="zh-TW" altLang="en-US" baseline="0" dirty="0"/>
              <a:t>度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這樣就求到了角 </a:t>
            </a:r>
            <a:r>
              <a:rPr lang="en-US" altLang="zh-TW" baseline="0" dirty="0"/>
              <a:t>1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65 – 35 = 30 </a:t>
            </a:r>
            <a:r>
              <a:rPr lang="zh-TW" altLang="en-US" baseline="0" dirty="0"/>
              <a:t>度，答案就是</a:t>
            </a:r>
            <a:r>
              <a:rPr lang="en-US" altLang="zh-TW" baseline="0" dirty="0"/>
              <a:t>C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解題，一般而言就是從題目給的條件去推理到這個題目的目標，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如果能聯想到一些額外的條件，有了更多的線索，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往往就更容易而且快速的到達目標喔，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以這題為例，老師在看題目時，利用平行線的截角性質，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就聯想到了這兩個到達目標必須的角度，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最後只要能夠想到內心和頂點的連線是角平分線。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就能夠很輕鬆地找到答案囉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學生練習是類似觀念的題目，讓同學自己練習吧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288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2025/4/17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customXml" Target="../ink/ink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手繪多邊形: 圖案 30">
            <a:extLst>
              <a:ext uri="{FF2B5EF4-FFF2-40B4-BE49-F238E27FC236}">
                <a16:creationId xmlns:a16="http://schemas.microsoft.com/office/drawing/2014/main" id="{83DE1242-F44E-6CD6-35EB-C7EDA0B6F5E7}"/>
              </a:ext>
            </a:extLst>
          </p:cNvPr>
          <p:cNvSpPr/>
          <p:nvPr/>
        </p:nvSpPr>
        <p:spPr>
          <a:xfrm>
            <a:off x="613833" y="2819400"/>
            <a:ext cx="3183467" cy="1536700"/>
          </a:xfrm>
          <a:custGeom>
            <a:avLst/>
            <a:gdLst>
              <a:gd name="connsiteX0" fmla="*/ 0 w 3183467"/>
              <a:gd name="connsiteY0" fmla="*/ 1536700 h 1536700"/>
              <a:gd name="connsiteX1" fmla="*/ 1295400 w 3183467"/>
              <a:gd name="connsiteY1" fmla="*/ 0 h 1536700"/>
              <a:gd name="connsiteX2" fmla="*/ 3183467 w 3183467"/>
              <a:gd name="connsiteY2" fmla="*/ 4233 h 1536700"/>
              <a:gd name="connsiteX3" fmla="*/ 0 w 3183467"/>
              <a:gd name="connsiteY3" fmla="*/ 1536700 h 153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83467" h="1536700">
                <a:moveTo>
                  <a:pt x="0" y="1536700"/>
                </a:moveTo>
                <a:lnTo>
                  <a:pt x="1295400" y="0"/>
                </a:lnTo>
                <a:lnTo>
                  <a:pt x="3183467" y="4233"/>
                </a:lnTo>
                <a:lnTo>
                  <a:pt x="0" y="153670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梯形內角平分線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962386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如圖，梯形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中，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// 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CA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為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BCD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的角平分線，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I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點為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的內心。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ADC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110</a:t>
            </a:r>
            <a:r>
              <a:rPr lang="en-US" altLang="zh-TW" sz="2000" b="1" baseline="4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 =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50</a:t>
            </a:r>
            <a:r>
              <a:rPr lang="en-US" altLang="zh-TW" sz="2000" b="1" baseline="4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IAC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的度數為何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20    (B)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25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(C)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30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(D)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35        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【109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會考補考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18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E75824F4-B4E4-2531-967A-485C40578C3B}"/>
              </a:ext>
            </a:extLst>
          </p:cNvPr>
          <p:cNvCxnSpPr/>
          <p:nvPr/>
        </p:nvCxnSpPr>
        <p:spPr>
          <a:xfrm>
            <a:off x="2926080" y="1010652"/>
            <a:ext cx="38501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0402F8B2-8521-2A78-654E-1B7BB85DD03A}"/>
              </a:ext>
            </a:extLst>
          </p:cNvPr>
          <p:cNvCxnSpPr/>
          <p:nvPr/>
        </p:nvCxnSpPr>
        <p:spPr>
          <a:xfrm>
            <a:off x="3540492" y="1009046"/>
            <a:ext cx="38501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5898A4ED-D0AC-18F5-1196-C4CBC71551B0}"/>
              </a:ext>
            </a:extLst>
          </p:cNvPr>
          <p:cNvCxnSpPr/>
          <p:nvPr/>
        </p:nvCxnSpPr>
        <p:spPr>
          <a:xfrm>
            <a:off x="4126028" y="1007443"/>
            <a:ext cx="38501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手繪多邊形: 圖案 1">
            <a:extLst>
              <a:ext uri="{FF2B5EF4-FFF2-40B4-BE49-F238E27FC236}">
                <a16:creationId xmlns:a16="http://schemas.microsoft.com/office/drawing/2014/main" id="{1B485F9B-0FA1-CFAC-7A15-7D324E543358}"/>
              </a:ext>
            </a:extLst>
          </p:cNvPr>
          <p:cNvSpPr/>
          <p:nvPr/>
        </p:nvSpPr>
        <p:spPr>
          <a:xfrm>
            <a:off x="630767" y="2815167"/>
            <a:ext cx="3759200" cy="1549400"/>
          </a:xfrm>
          <a:custGeom>
            <a:avLst/>
            <a:gdLst>
              <a:gd name="connsiteX0" fmla="*/ 1282700 w 3759200"/>
              <a:gd name="connsiteY0" fmla="*/ 0 h 1549400"/>
              <a:gd name="connsiteX1" fmla="*/ 3175000 w 3759200"/>
              <a:gd name="connsiteY1" fmla="*/ 8466 h 1549400"/>
              <a:gd name="connsiteX2" fmla="*/ 3759200 w 3759200"/>
              <a:gd name="connsiteY2" fmla="*/ 1549400 h 1549400"/>
              <a:gd name="connsiteX3" fmla="*/ 0 w 3759200"/>
              <a:gd name="connsiteY3" fmla="*/ 1540933 h 1549400"/>
              <a:gd name="connsiteX4" fmla="*/ 1282700 w 3759200"/>
              <a:gd name="connsiteY4" fmla="*/ 0 h 1549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59200" h="1549400">
                <a:moveTo>
                  <a:pt x="1282700" y="0"/>
                </a:moveTo>
                <a:lnTo>
                  <a:pt x="3175000" y="8466"/>
                </a:lnTo>
                <a:lnTo>
                  <a:pt x="3759200" y="1549400"/>
                </a:lnTo>
                <a:lnTo>
                  <a:pt x="0" y="1540933"/>
                </a:lnTo>
                <a:lnTo>
                  <a:pt x="1282700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15B8E90D-3CD8-4BE9-B3F3-4A37D7F17154}"/>
              </a:ext>
            </a:extLst>
          </p:cNvPr>
          <p:cNvCxnSpPr>
            <a:stCxn id="2" idx="0"/>
            <a:endCxn id="2" idx="2"/>
          </p:cNvCxnSpPr>
          <p:nvPr/>
        </p:nvCxnSpPr>
        <p:spPr>
          <a:xfrm>
            <a:off x="1913467" y="2815167"/>
            <a:ext cx="2476500" cy="154940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A29674C5-2C50-18BF-7AB8-0C3AF3E493CC}"/>
              </a:ext>
            </a:extLst>
          </p:cNvPr>
          <p:cNvCxnSpPr>
            <a:stCxn id="2" idx="3"/>
            <a:endCxn id="2" idx="1"/>
          </p:cNvCxnSpPr>
          <p:nvPr/>
        </p:nvCxnSpPr>
        <p:spPr>
          <a:xfrm flipV="1">
            <a:off x="630767" y="2823633"/>
            <a:ext cx="3175000" cy="1532467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09E2007F-F4F7-18EF-1598-44A9C1774600}"/>
              </a:ext>
            </a:extLst>
          </p:cNvPr>
          <p:cNvCxnSpPr>
            <a:stCxn id="2" idx="0"/>
          </p:cNvCxnSpPr>
          <p:nvPr/>
        </p:nvCxnSpPr>
        <p:spPr>
          <a:xfrm>
            <a:off x="1913467" y="2815167"/>
            <a:ext cx="177800" cy="448733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橢圓 19">
            <a:extLst>
              <a:ext uri="{FF2B5EF4-FFF2-40B4-BE49-F238E27FC236}">
                <a16:creationId xmlns:a16="http://schemas.microsoft.com/office/drawing/2014/main" id="{F7BF849B-4A82-7B75-BC89-21419C13379A}"/>
              </a:ext>
            </a:extLst>
          </p:cNvPr>
          <p:cNvSpPr/>
          <p:nvPr/>
        </p:nvSpPr>
        <p:spPr>
          <a:xfrm>
            <a:off x="2048932" y="3201820"/>
            <a:ext cx="55035" cy="55035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51FAE3D6-F95D-B673-0585-76AC998ABFF2}"/>
              </a:ext>
            </a:extLst>
          </p:cNvPr>
          <p:cNvCxnSpPr>
            <a:stCxn id="2" idx="0"/>
            <a:endCxn id="2" idx="1"/>
          </p:cNvCxnSpPr>
          <p:nvPr/>
        </p:nvCxnSpPr>
        <p:spPr>
          <a:xfrm>
            <a:off x="1913467" y="2815167"/>
            <a:ext cx="1892300" cy="8466"/>
          </a:xfrm>
          <a:prstGeom prst="line">
            <a:avLst/>
          </a:prstGeom>
          <a:ln w="50800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id="{7EB73E2D-CF6B-F37B-A1B9-3575B5183318}"/>
              </a:ext>
            </a:extLst>
          </p:cNvPr>
          <p:cNvCxnSpPr>
            <a:cxnSpLocks/>
            <a:endCxn id="2" idx="2"/>
          </p:cNvCxnSpPr>
          <p:nvPr/>
        </p:nvCxnSpPr>
        <p:spPr>
          <a:xfrm>
            <a:off x="618067" y="4356449"/>
            <a:ext cx="3771900" cy="8118"/>
          </a:xfrm>
          <a:prstGeom prst="line">
            <a:avLst/>
          </a:prstGeom>
          <a:ln w="50800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DEBC548A-584B-0132-83B3-68598A08F0B2}"/>
              </a:ext>
            </a:extLst>
          </p:cNvPr>
          <p:cNvSpPr txBox="1"/>
          <p:nvPr/>
        </p:nvSpPr>
        <p:spPr>
          <a:xfrm>
            <a:off x="1593453" y="2532603"/>
            <a:ext cx="40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DBE18BE3-1D36-8531-C01F-8FD1C730A18F}"/>
              </a:ext>
            </a:extLst>
          </p:cNvPr>
          <p:cNvSpPr txBox="1"/>
          <p:nvPr/>
        </p:nvSpPr>
        <p:spPr>
          <a:xfrm>
            <a:off x="245453" y="4229323"/>
            <a:ext cx="40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A62162B5-7966-6753-D237-DF012F8E91E0}"/>
              </a:ext>
            </a:extLst>
          </p:cNvPr>
          <p:cNvSpPr txBox="1"/>
          <p:nvPr/>
        </p:nvSpPr>
        <p:spPr>
          <a:xfrm>
            <a:off x="4320035" y="4273516"/>
            <a:ext cx="40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FF0F1B6A-F62A-7105-A6EC-49A8189C695C}"/>
              </a:ext>
            </a:extLst>
          </p:cNvPr>
          <p:cNvSpPr txBox="1"/>
          <p:nvPr/>
        </p:nvSpPr>
        <p:spPr>
          <a:xfrm>
            <a:off x="3796780" y="2558002"/>
            <a:ext cx="40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65EAD15D-5EE4-DD1B-9CB4-4493F42F94C7}"/>
              </a:ext>
            </a:extLst>
          </p:cNvPr>
          <p:cNvSpPr txBox="1"/>
          <p:nvPr/>
        </p:nvSpPr>
        <p:spPr>
          <a:xfrm>
            <a:off x="1809353" y="3211330"/>
            <a:ext cx="40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I</a:t>
            </a:r>
            <a:endParaRPr lang="zh-TW" altLang="en-US" b="1" i="1" dirty="0"/>
          </a:p>
        </p:txBody>
      </p:sp>
      <p:grpSp>
        <p:nvGrpSpPr>
          <p:cNvPr id="47" name="群組 46">
            <a:extLst>
              <a:ext uri="{FF2B5EF4-FFF2-40B4-BE49-F238E27FC236}">
                <a16:creationId xmlns:a16="http://schemas.microsoft.com/office/drawing/2014/main" id="{3FA17DF9-91C0-B822-49DD-BC2D77D977FF}"/>
              </a:ext>
            </a:extLst>
          </p:cNvPr>
          <p:cNvGrpSpPr/>
          <p:nvPr/>
        </p:nvGrpSpPr>
        <p:grpSpPr>
          <a:xfrm>
            <a:off x="218185" y="4943787"/>
            <a:ext cx="11983647" cy="1786504"/>
            <a:chOff x="218185" y="4943787"/>
            <a:chExt cx="11983647" cy="1786504"/>
          </a:xfrm>
        </p:grpSpPr>
        <p:grpSp>
          <p:nvGrpSpPr>
            <p:cNvPr id="3" name="群組 2">
              <a:extLst>
                <a:ext uri="{FF2B5EF4-FFF2-40B4-BE49-F238E27FC236}">
                  <a16:creationId xmlns:a16="http://schemas.microsoft.com/office/drawing/2014/main" id="{B7912554-F7C1-5852-8AB5-6489B5423E94}"/>
                </a:ext>
              </a:extLst>
            </p:cNvPr>
            <p:cNvGrpSpPr/>
            <p:nvPr/>
          </p:nvGrpSpPr>
          <p:grpSpPr>
            <a:xfrm>
              <a:off x="218185" y="4943787"/>
              <a:ext cx="11983647" cy="1786504"/>
              <a:chOff x="237250" y="8052551"/>
              <a:chExt cx="11983647" cy="1786504"/>
            </a:xfrm>
          </p:grpSpPr>
          <p:cxnSp>
            <p:nvCxnSpPr>
              <p:cNvPr id="4" name="直線接點 3">
                <a:extLst>
                  <a:ext uri="{FF2B5EF4-FFF2-40B4-BE49-F238E27FC236}">
                    <a16:creationId xmlns:a16="http://schemas.microsoft.com/office/drawing/2014/main" id="{83F64235-E818-7663-F7B2-DBAE45A493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8443397"/>
                <a:ext cx="8900155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A3EF502E-F5C4-413C-AFDD-06B7D6CFAEAE}"/>
                  </a:ext>
                </a:extLst>
              </p:cNvPr>
              <p:cNvSpPr txBox="1"/>
              <p:nvPr/>
            </p:nvSpPr>
            <p:spPr>
              <a:xfrm>
                <a:off x="662920" y="8052551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" name="矩形 7">
                <a:extLst>
                  <a:ext uri="{FF2B5EF4-FFF2-40B4-BE49-F238E27FC236}">
                    <a16:creationId xmlns:a16="http://schemas.microsoft.com/office/drawing/2014/main" id="{B7080E07-AD10-810E-BE74-3E3D9DFEAA34}"/>
                  </a:ext>
                </a:extLst>
              </p:cNvPr>
              <p:cNvSpPr/>
              <p:nvPr/>
            </p:nvSpPr>
            <p:spPr>
              <a:xfrm>
                <a:off x="350787" y="8089842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id="{C3C4D356-E86E-2D30-1771-DC2F8E46956E}"/>
                  </a:ext>
                </a:extLst>
              </p:cNvPr>
              <p:cNvSpPr txBox="1"/>
              <p:nvPr/>
            </p:nvSpPr>
            <p:spPr>
              <a:xfrm>
                <a:off x="237250" y="8469450"/>
                <a:ext cx="8994641" cy="10597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如圖，四邊形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ABCD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中，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=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50</a:t>
                </a:r>
                <a:r>
                  <a:rPr lang="en-US" altLang="zh-TW" b="1" baseline="40000" dirty="0">
                    <a:ea typeface="微軟正黑體" panose="020B0604030504040204" pitchFamily="34" charset="-120"/>
                  </a:rPr>
                  <a:t>o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PAQ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= 70</a:t>
                </a:r>
                <a:r>
                  <a:rPr lang="en-US" altLang="zh-TW" b="1" baseline="40000" dirty="0">
                    <a:ea typeface="微軟正黑體" panose="020B0604030504040204" pitchFamily="34" charset="-120"/>
                  </a:rPr>
                  <a:t>o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= 100</a:t>
                </a:r>
                <a:r>
                  <a:rPr lang="en-US" altLang="zh-TW" b="1" baseline="40000" dirty="0">
                    <a:ea typeface="微軟正黑體" panose="020B0604030504040204" pitchFamily="34" charset="-120"/>
                  </a:rPr>
                  <a:t>o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。若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P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、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Q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兩點分別為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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ABC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及 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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ACD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的內心，則 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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DCB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的度數為何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?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 50    (B)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60  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(C)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70  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(D) </a:t>
                </a:r>
                <a:r>
                  <a:rPr lang="en-US" altLang="zh-TW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80 </a:t>
                </a:r>
                <a:r>
                  <a:rPr lang="en-US" altLang="zh-TW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度</a:t>
                </a:r>
                <a:endParaRPr lang="en-US" altLang="zh-TW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3DE5A842-2134-9639-2AC0-310AE1A246E8}"/>
                  </a:ext>
                </a:extLst>
              </p:cNvPr>
              <p:cNvSpPr txBox="1"/>
              <p:nvPr/>
            </p:nvSpPr>
            <p:spPr>
              <a:xfrm>
                <a:off x="9684174" y="9500501"/>
                <a:ext cx="2536723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(C)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32" name="手繪多邊形: 圖案 31">
              <a:extLst>
                <a:ext uri="{FF2B5EF4-FFF2-40B4-BE49-F238E27FC236}">
                  <a16:creationId xmlns:a16="http://schemas.microsoft.com/office/drawing/2014/main" id="{45BED105-03C5-3C09-2383-64C97E71C9B8}"/>
                </a:ext>
              </a:extLst>
            </p:cNvPr>
            <p:cNvSpPr/>
            <p:nvPr/>
          </p:nvSpPr>
          <p:spPr>
            <a:xfrm>
              <a:off x="9311217" y="5530850"/>
              <a:ext cx="1564216" cy="891117"/>
            </a:xfrm>
            <a:custGeom>
              <a:avLst/>
              <a:gdLst>
                <a:gd name="connsiteX0" fmla="*/ 323850 w 1564216"/>
                <a:gd name="connsiteY0" fmla="*/ 0 h 891117"/>
                <a:gd name="connsiteX1" fmla="*/ 1049866 w 1564216"/>
                <a:gd name="connsiteY1" fmla="*/ 0 h 891117"/>
                <a:gd name="connsiteX2" fmla="*/ 1564216 w 1564216"/>
                <a:gd name="connsiteY2" fmla="*/ 889000 h 891117"/>
                <a:gd name="connsiteX3" fmla="*/ 0 w 1564216"/>
                <a:gd name="connsiteY3" fmla="*/ 891117 h 891117"/>
                <a:gd name="connsiteX4" fmla="*/ 323850 w 1564216"/>
                <a:gd name="connsiteY4" fmla="*/ 0 h 891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4216" h="891117">
                  <a:moveTo>
                    <a:pt x="323850" y="0"/>
                  </a:moveTo>
                  <a:lnTo>
                    <a:pt x="1049866" y="0"/>
                  </a:lnTo>
                  <a:lnTo>
                    <a:pt x="1564216" y="889000"/>
                  </a:lnTo>
                  <a:lnTo>
                    <a:pt x="0" y="891117"/>
                  </a:lnTo>
                  <a:lnTo>
                    <a:pt x="323850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34" name="直線接點 33">
              <a:extLst>
                <a:ext uri="{FF2B5EF4-FFF2-40B4-BE49-F238E27FC236}">
                  <a16:creationId xmlns:a16="http://schemas.microsoft.com/office/drawing/2014/main" id="{F0056645-B0CB-2012-0171-BCD418A2DA7F}"/>
                </a:ext>
              </a:extLst>
            </p:cNvPr>
            <p:cNvCxnSpPr>
              <a:stCxn id="32" idx="3"/>
              <a:endCxn id="32" idx="1"/>
            </p:cNvCxnSpPr>
            <p:nvPr/>
          </p:nvCxnSpPr>
          <p:spPr>
            <a:xfrm flipV="1">
              <a:off x="9311217" y="5530850"/>
              <a:ext cx="1049866" cy="891117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接點 35">
              <a:extLst>
                <a:ext uri="{FF2B5EF4-FFF2-40B4-BE49-F238E27FC236}">
                  <a16:creationId xmlns:a16="http://schemas.microsoft.com/office/drawing/2014/main" id="{CA20EE52-A3B2-8E58-DD0D-45E34AEB4404}"/>
                </a:ext>
              </a:extLst>
            </p:cNvPr>
            <p:cNvCxnSpPr>
              <a:endCxn id="32" idx="1"/>
            </p:cNvCxnSpPr>
            <p:nvPr/>
          </p:nvCxnSpPr>
          <p:spPr>
            <a:xfrm flipV="1">
              <a:off x="10276417" y="5530850"/>
              <a:ext cx="84666" cy="480779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接點 37">
              <a:extLst>
                <a:ext uri="{FF2B5EF4-FFF2-40B4-BE49-F238E27FC236}">
                  <a16:creationId xmlns:a16="http://schemas.microsoft.com/office/drawing/2014/main" id="{07525A92-9D63-6B71-2772-A04E3720139B}"/>
                </a:ext>
              </a:extLst>
            </p:cNvPr>
            <p:cNvCxnSpPr>
              <a:endCxn id="32" idx="1"/>
            </p:cNvCxnSpPr>
            <p:nvPr/>
          </p:nvCxnSpPr>
          <p:spPr>
            <a:xfrm flipV="1">
              <a:off x="9819217" y="5530850"/>
              <a:ext cx="541866" cy="19685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橢圓 38">
              <a:extLst>
                <a:ext uri="{FF2B5EF4-FFF2-40B4-BE49-F238E27FC236}">
                  <a16:creationId xmlns:a16="http://schemas.microsoft.com/office/drawing/2014/main" id="{50407EAE-65AA-260B-29C8-B06D7B0AA9BA}"/>
                </a:ext>
              </a:extLst>
            </p:cNvPr>
            <p:cNvSpPr/>
            <p:nvPr/>
          </p:nvSpPr>
          <p:spPr>
            <a:xfrm>
              <a:off x="10253557" y="5988769"/>
              <a:ext cx="45719" cy="45719"/>
            </a:xfrm>
            <a:prstGeom prst="ellipse">
              <a:avLst/>
            </a:prstGeom>
            <a:solidFill>
              <a:schemeClr val="tx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" name="橢圓 39">
              <a:extLst>
                <a:ext uri="{FF2B5EF4-FFF2-40B4-BE49-F238E27FC236}">
                  <a16:creationId xmlns:a16="http://schemas.microsoft.com/office/drawing/2014/main" id="{5DB74E50-6DC1-137F-8C36-2ACFD9D292FB}"/>
                </a:ext>
              </a:extLst>
            </p:cNvPr>
            <p:cNvSpPr/>
            <p:nvPr/>
          </p:nvSpPr>
          <p:spPr>
            <a:xfrm>
              <a:off x="9807447" y="5704840"/>
              <a:ext cx="45719" cy="45719"/>
            </a:xfrm>
            <a:prstGeom prst="ellipse">
              <a:avLst/>
            </a:prstGeom>
            <a:solidFill>
              <a:schemeClr val="tx1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文字方塊 40">
              <a:extLst>
                <a:ext uri="{FF2B5EF4-FFF2-40B4-BE49-F238E27FC236}">
                  <a16:creationId xmlns:a16="http://schemas.microsoft.com/office/drawing/2014/main" id="{8BC91534-DE75-2BD5-D200-1FAF00554DC1}"/>
                </a:ext>
              </a:extLst>
            </p:cNvPr>
            <p:cNvSpPr txBox="1"/>
            <p:nvPr/>
          </p:nvSpPr>
          <p:spPr>
            <a:xfrm>
              <a:off x="10304627" y="5270107"/>
              <a:ext cx="4089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42" name="文字方塊 41">
              <a:extLst>
                <a:ext uri="{FF2B5EF4-FFF2-40B4-BE49-F238E27FC236}">
                  <a16:creationId xmlns:a16="http://schemas.microsoft.com/office/drawing/2014/main" id="{F7C3D435-CACC-1B89-39D2-9628BDDFFF82}"/>
                </a:ext>
              </a:extLst>
            </p:cNvPr>
            <p:cNvSpPr txBox="1"/>
            <p:nvPr/>
          </p:nvSpPr>
          <p:spPr>
            <a:xfrm>
              <a:off x="10813366" y="6251123"/>
              <a:ext cx="4089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43" name="文字方塊 42">
              <a:extLst>
                <a:ext uri="{FF2B5EF4-FFF2-40B4-BE49-F238E27FC236}">
                  <a16:creationId xmlns:a16="http://schemas.microsoft.com/office/drawing/2014/main" id="{D76E4597-520D-EE13-FFDA-56C83B691B10}"/>
                </a:ext>
              </a:extLst>
            </p:cNvPr>
            <p:cNvSpPr txBox="1"/>
            <p:nvPr/>
          </p:nvSpPr>
          <p:spPr>
            <a:xfrm>
              <a:off x="8970844" y="6313837"/>
              <a:ext cx="4089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44" name="文字方塊 43">
              <a:extLst>
                <a:ext uri="{FF2B5EF4-FFF2-40B4-BE49-F238E27FC236}">
                  <a16:creationId xmlns:a16="http://schemas.microsoft.com/office/drawing/2014/main" id="{B33F581C-3F5B-DEFE-E74E-741896591A0D}"/>
                </a:ext>
              </a:extLst>
            </p:cNvPr>
            <p:cNvSpPr txBox="1"/>
            <p:nvPr/>
          </p:nvSpPr>
          <p:spPr>
            <a:xfrm>
              <a:off x="9311912" y="5329431"/>
              <a:ext cx="4089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45" name="文字方塊 44">
              <a:extLst>
                <a:ext uri="{FF2B5EF4-FFF2-40B4-BE49-F238E27FC236}">
                  <a16:creationId xmlns:a16="http://schemas.microsoft.com/office/drawing/2014/main" id="{6F2957A6-9BBC-5B40-B51F-5330BED88E31}"/>
                </a:ext>
              </a:extLst>
            </p:cNvPr>
            <p:cNvSpPr txBox="1"/>
            <p:nvPr/>
          </p:nvSpPr>
          <p:spPr>
            <a:xfrm>
              <a:off x="10094819" y="5965910"/>
              <a:ext cx="4089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P</a:t>
              </a:r>
              <a:endParaRPr lang="zh-TW" altLang="en-US" sz="1600" b="1" i="1" dirty="0"/>
            </a:p>
          </p:txBody>
        </p:sp>
        <p:sp>
          <p:nvSpPr>
            <p:cNvPr id="46" name="文字方塊 45">
              <a:extLst>
                <a:ext uri="{FF2B5EF4-FFF2-40B4-BE49-F238E27FC236}">
                  <a16:creationId xmlns:a16="http://schemas.microsoft.com/office/drawing/2014/main" id="{E9D5AA01-469C-AB8F-F39B-FF3F8CF95D33}"/>
                </a:ext>
              </a:extLst>
            </p:cNvPr>
            <p:cNvSpPr txBox="1"/>
            <p:nvPr/>
          </p:nvSpPr>
          <p:spPr>
            <a:xfrm>
              <a:off x="9498561" y="5631490"/>
              <a:ext cx="4089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Q</a:t>
              </a:r>
              <a:endParaRPr lang="zh-TW" altLang="en-US" sz="1600" b="1" i="1" dirty="0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6" name="筆跡 15">
                <a:extLst>
                  <a:ext uri="{FF2B5EF4-FFF2-40B4-BE49-F238E27FC236}">
                    <a16:creationId xmlns:a16="http://schemas.microsoft.com/office/drawing/2014/main" id="{9F858D32-7C2B-9A6B-42D0-41DFD48EAB29}"/>
                  </a:ext>
                </a:extLst>
              </p14:cNvPr>
              <p14:cNvContentPartPr/>
              <p14:nvPr/>
            </p14:nvContentPartPr>
            <p14:xfrm>
              <a:off x="813960" y="1271160"/>
              <a:ext cx="8583120" cy="3360240"/>
            </p14:xfrm>
          </p:contentPart>
        </mc:Choice>
        <mc:Fallback xmlns="">
          <p:pic>
            <p:nvPicPr>
              <p:cNvPr id="16" name="筆跡 15">
                <a:extLst>
                  <a:ext uri="{FF2B5EF4-FFF2-40B4-BE49-F238E27FC236}">
                    <a16:creationId xmlns:a16="http://schemas.microsoft.com/office/drawing/2014/main" id="{9F858D32-7C2B-9A6B-42D0-41DFD48EAB2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04600" y="1261800"/>
                <a:ext cx="8601840" cy="337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7" name="筆跡 16">
                <a:extLst>
                  <a:ext uri="{FF2B5EF4-FFF2-40B4-BE49-F238E27FC236}">
                    <a16:creationId xmlns:a16="http://schemas.microsoft.com/office/drawing/2014/main" id="{00F37CAA-062F-DA7A-058A-6E180F60530A}"/>
                  </a:ext>
                </a:extLst>
              </p14:cNvPr>
              <p14:cNvContentPartPr/>
              <p14:nvPr/>
            </p14:nvContentPartPr>
            <p14:xfrm>
              <a:off x="2018160" y="1850760"/>
              <a:ext cx="4766760" cy="2290680"/>
            </p14:xfrm>
          </p:contentPart>
        </mc:Choice>
        <mc:Fallback xmlns="">
          <p:pic>
            <p:nvPicPr>
              <p:cNvPr id="17" name="筆跡 16">
                <a:extLst>
                  <a:ext uri="{FF2B5EF4-FFF2-40B4-BE49-F238E27FC236}">
                    <a16:creationId xmlns:a16="http://schemas.microsoft.com/office/drawing/2014/main" id="{00F37CAA-062F-DA7A-058A-6E180F60530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008800" y="1841400"/>
                <a:ext cx="4785480" cy="230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5" name="筆跡 24">
                <a:extLst>
                  <a:ext uri="{FF2B5EF4-FFF2-40B4-BE49-F238E27FC236}">
                    <a16:creationId xmlns:a16="http://schemas.microsoft.com/office/drawing/2014/main" id="{69E47E26-AC5E-28A4-0D12-D2319364F728}"/>
                  </a:ext>
                </a:extLst>
              </p14:cNvPr>
              <p14:cNvContentPartPr/>
              <p14:nvPr/>
            </p14:nvContentPartPr>
            <p14:xfrm>
              <a:off x="1188360" y="2422800"/>
              <a:ext cx="9005400" cy="2032920"/>
            </p14:xfrm>
          </p:contentPart>
        </mc:Choice>
        <mc:Fallback xmlns="">
          <p:pic>
            <p:nvPicPr>
              <p:cNvPr id="25" name="筆跡 24">
                <a:extLst>
                  <a:ext uri="{FF2B5EF4-FFF2-40B4-BE49-F238E27FC236}">
                    <a16:creationId xmlns:a16="http://schemas.microsoft.com/office/drawing/2014/main" id="{69E47E26-AC5E-28A4-0D12-D2319364F72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179000" y="2413440"/>
                <a:ext cx="9024120" cy="2051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6703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23510</TotalTime>
  <Words>581</Words>
  <Application>Microsoft Office PowerPoint</Application>
  <PresentationFormat>寬螢幕</PresentationFormat>
  <Paragraphs>42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梯形內角平分線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1200</cp:revision>
  <dcterms:created xsi:type="dcterms:W3CDTF">2015-07-26T15:18:38Z</dcterms:created>
  <dcterms:modified xsi:type="dcterms:W3CDTF">2025-04-17T15:54:02Z</dcterms:modified>
</cp:coreProperties>
</file>