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238DC-914E-448E-ACBB-B993CE97EE75}" v="20" dt="2023-09-18T07:49:38.049"/>
    <p1510:client id="{F16EB538-B155-48B3-9940-6304F2EDD228}" v="16" dt="2023-09-18T00:46:2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50" autoAdjust="0"/>
    <p:restoredTop sz="90253" autoAdjust="0"/>
  </p:normalViewPr>
  <p:slideViewPr>
    <p:cSldViewPr snapToGrid="0">
      <p:cViewPr varScale="1">
        <p:scale>
          <a:sx n="82" d="100"/>
          <a:sy n="82" d="100"/>
        </p:scale>
        <p:origin x="402" y="90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9-18T07:59:39.18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3766 3853 585 0,'0'0'0'15,"0"0"255"-15,0 0-134 0,0 0-26 16,0 0-27-16,0 0-10 0,0 0 10 16,0 0-2-16,9 11-5 0,7-9-4 15,-1 0-1-15,5 0-10 16,1-2 5-16,2-2 3 0,-1-3-15 16,1-2-4-16,0-2 3 0,0 0-14 15,-1 0-5-15,-1-2 3 0,-2 0-12 16,-1 2-8-16,-3-2 14 0,1 1-12 15,1 4-4-15,-1 1 0 16,-3 3 15-16,3 2-18 0,-1 0 6 16,-5 3 13-16,5 1-18 0,-5 3 4 15,4 2 19-15,-1-2-22 16,1 1 2-16,3-3 26 0,-5 1-27 0,3-2 0 16,3-1 20-16,-3-3-23 15,-1-2 6-15,3 1 14 0,-3-3-19 16,1-2 4-16,1-1 10 0,-6 1-13 15,5 0 2-15,-5 2 3 0,3 2-13 16,-5 2 18-16,6 0-10 0,-7 0-7 16,7 2 16-16,-4 3-7 0,5-2-10 15,-7 1 18-15,7-1-9 16,-9-2-8-16,6 1 16 0,-3-2-6 16,5 0-11-16,-4 0 18 0,7 0-8 15,-7 0-1-15,3 0 0 0,-3 0 0 16,2 0-9-16,-1 0 18 0,1 0-9 15,0 0-8-15,-1 1 16 16,-1 1-8-16,0-1-8 0,1 0 16 16,1-1-7-16,-3 0-8 0,5 0 14 15,-2 0-7-15,1 0-8 16,5-2 16-16,-3-1-7 0,3-1-5 0,5-2 8 16,2 1 2-16,0-1-6 15,2 1 17-15,0 3-15 0,-3-1-4 16,1 2 4-16,-2 1-2 0,0 0-8 15,-1 0 16-15,-1 1-8 0,-2-1-5 16,-1 0 10-16,-1 0-10 0,6-7-45 16,5-2 5-16,6-6-73 15,9-3-161-15,2-8-143 0</inkml:trace>
  <inkml:trace contextRef="#ctx0" brushRef="#br0" timeOffset="2468.56">9114 3751 214 0,'0'0'0'0,"0"0"138"16,0 0-76-16,0 0-9 0,0 0 2 15,0 0 24-15,0 0 6 0,0 0 5 16,-50-31 11-16,48 29-13 16,2 2-23-16,0 0-12 0,6 6-25 0,-1 5 32 15,5 2 3-15,-2 2-13 16,7 0 1-16,-5-1 0 0,7-1-14 15,-1-4-1-15,1-3 8 0,5-3-7 16,1-3 16-16,2-1-2 0,2-8-18 16,2 0-1-16,-2-2-6 15,4-1-18-15,-2 2 8 0,-5 2 0 16,3 3-19-16,-4 2 6 0,-2 3 17 16,-3 0-22-16,1 1 4 0,-7 3 23 15,7 0-20-15,-5-1 10 0,-3 3 6 16,5-1-12-16,-3 1 7 0,3-2 4 15,1-1-20-15,3-3 0 16,1 0 32-16,4 0-31 0,0-2 8 16,-1-5 1-16,-1 1-17 0,-2-1 13 15,-3 1 3-15,-5 0-18 0,1 1 12 16,-1 2 5-16,-3 0-16 0,-6 0 11 16,4 1 4-16,-1 2-14 15,1 0 5-15,0 0 9 0,7 0-14 16,-1 0 9-16,3 0 4 0,5 0-12 15,-1 0 6-15,2-1 10 0,2-1-19 16,-3-1 14-16,1 0 3 0,-2-1-16 16,-3 1 9-16,3 2 6 0,-2-1-14 15,-3 0 9-15,1 0 3 16,-5 0-10-16,3 2 3 0,-5 0 12 16,-2 0-20-16,-2 2 12 0,1 5 3 15,-3-1-10-15,6 0 5 0,0-3 8 16,5 0-16-16,1-1 9 0,-1-2 5 15,8 0-12-15,-1-6 8 16,3 1 6-16,-2-1-16 0,4 2 8 16,-9 0 10-16,1 1-20 0,-5 1 12 15,-3 2 5-15,-3 0-14 0,0 0 7 16,-1 2 7-16,-1 1-14 0,2-1 7 16,-4 1 8-16,0 0-16 0,2-3 8 15,1 3 0-15,-1-2 0 16,4 2 0-16,-2 0 0 0,5 1 0 15,5-3 1-15,3 1 8 0,2-2-11 16,2 0 4-16,4-2 9 0,0-2-17 16,-1-2 7-16,-1-2 8 15,-4 1-17-15,-2-1 10 0,-1 3 5 16,-3 0-14-16,-9 2 7 0,3 3 8 16,-5 0-16-16,0 0 8 0,-2 2 8 15,-2 2-16-15,2 2 6 0,0-2 3 16,1 0-1-16,3-1 3 0,2-2 7 15,-2-1-15-15,13 0 9 16,2-3 9-16,2-3-18 0,4-2 10 16,0 0 19-16,-3 1-32 0,3 3 10 15,-2 0 7-15,4 2-18 0,-2 1 10 16,4 0 7-16,0-1-16 0,-6 2 9 16,0 0 6-16,-8 0-14 0,-1-1 8 15,-1 1 5-15,-7-1-12 16,3-1 4-16,-3-1-4 0,-4 1-42 15,0-1-6-15,-4 0-73 0,0-6-201 16,1-5-255-16</inkml:trace>
  <inkml:trace contextRef="#ctx0" brushRef="#br0" timeOffset="3372.16">12376 3662 699 0,'0'0'0'0,"0"0"288"0,0 0-149 16,0 0-38-16,0 0 12 0,0 0-39 16,0 0-44-16,0 0 15 0,39-5 1 15,-10 5-10-15,6 0 12 16,0 0-20-16,3-1-6 0,-1-4 5 16,-6 2-22-16,0 0-1 0,-11 1 4 15,-3 2-11-15,-3 0 2 0,-7 0-5 16,-1 0-48-16,-4 0-10 15,-2 1-9-15,0 3-46 0,-10 1-7 16,-1-1-16-16,-3 0-91 0,1-1-38 16,-7 0-16-16</inkml:trace>
  <inkml:trace contextRef="#ctx0" brushRef="#br0" timeOffset="3550.2">12363 3796 635 0,'0'0'0'0,"0"0"305"15,0 0-152-15,0 0-47 0,0 0-7 16,0 0 10-16,0 0-12 0,87-8-18 16,-47 2-15-16,-5 2 3 15,6-1-23-15,-4 0-15 0,-4 1-6 16,-6 2-25-16,-2 2 4 0,-8 0 7 16,-3 0-18-16,-4 2-81 0,-6 3-64 15,-4 0-185-15,-2-5-339 0</inkml:trace>
  <inkml:trace contextRef="#ctx0" brushRef="#br0" timeOffset="25517.59">10518 3789 198 0,'0'0'0'0,"-79"16"690"16,36-16-600-16,1-6 34 0,-1-8-42 15,6-11-20-15,-1-7 4 0,3-8-8 16,8-7-23-16,0-10-2 0,9-14-12 16,5-15-19-16,7-11-1 15,8-12 9-15,19-2-14 0,10 9 2 16,19 7 4-16,16 14-1 0,12 11 5 15,13 7 34-15,0 16 0 0,4 18 17 16,-14 29 2-16,-15 27-50 0,-18 34-7 16,-17 30 10-16,-17 19-15 15,-14 13 3-15,-18 8 0 0,-18-6-112 16,-7-9-101-16,-3-20-179 0</inkml:trace>
  <inkml:trace contextRef="#ctx0" brushRef="#br0" timeOffset="31139.4">4535 4971 597 0,'0'0'0'0,"0"0"215"0,13 0-87 16,-9-11-62-16,2 1 46 0,0-5-27 16,2 2-18-16,5-2-25 15,-9 1-1-15,8 2 3 0,-7 1-27 16,1 5-1-16,0 1 9 0,-4 3-19 15,4 2 0-15,-4 2 6 0,0 8-10 16,2 3 14-16,5 5 11 0,-3 4-14 16,-2-1 1-16,4 1 8 0,3-1-22 15,-3-1 0-15,6-2 21 16,1 0-25-16,-3-4 7 0,7-3 11 16,-5-1-19-16,1-2 8 0,1-1 9 15,-3-3-20-15,-1 0 9 0,-4-2 10 16,3-2-18-16,-5 0 6 15,0 0 2-15,5-2 4 0,-7-3-6 16,0-1 2-16,2-4 2 0,2-1-19 16,-4 2-16-16,-2-4-35 0,-2 3-19 15,3-2-35-15,-3 1-86 0,0 0-46 16,0-2-83-16</inkml:trace>
  <inkml:trace contextRef="#ctx0" brushRef="#br0" timeOffset="31457.28">4856 4829 660 0,'0'0'0'16,"0"0"248"-16,0 0-176 0,0 0-1 16,0 0-9-16,0 0-17 0,0 0-5 15,0 0-7-15,-58 71-7 0,43-44 26 16,-3 1-22-16,-5 5-14 0,-2-4 21 15,0-1-18-15,-4 0 9 16,7-6 8-16,1-1-24 0,2-3 2 16,5-6 4-16,2-2-21 0,7-3 5 15,3-4 9-15,0-2-19 0,2-1 6 16,6-1 4-16,5-3-4 0,-1-3-38 16,3 0-14-16,-3 2-52 15,2-1-27-15,1 3-45 0,-3 0-59 16,0 3-69-16</inkml:trace>
  <inkml:trace contextRef="#ctx0" brushRef="#br0" timeOffset="31676.4">5104 5143 784 0,'0'0'0'0,"0"0"175"15,0 0-75-15,0 0-47 0,-40 67-27 16,30-52-4-16,-2-1-23 0,3 0-27 16,-1-7-128-16,2-4-236 15</inkml:trace>
  <inkml:trace contextRef="#ctx0" brushRef="#br0" timeOffset="32250.28">5645 4817 674 0,'0'0'0'0,"0"0"252"0,0 0-151 16,0 0-42-16,0 0 8 0,0 0-16 16,0 0-8-16,0 0 3 0,-62 41-17 15,56-24-6-15,-4 1 3 16,6 3-12-16,-1 0-2 0,3 3 8 16,-2 3-11-16,2 0 4 0,2 2 9 15,0-1-13-15,0-3 0 0,4-1 7 16,3-4-13-16,7 0-2 0,0-5 12 15,3-4-16-15,6-4 4 16,-3-4 10-16,3-5-14 0,2 0 6 16,-2-7 12-16,-5-2-13 0,3-3 9 15,-9-1 8-15,-1-1-17 0,-5-1 1 16,-6 0 11-16,0 0-17 0,-2 1 2 16,-6-1 2-16,-7 5 5 15,1 5-10-15,-3 4 8 0,-6 3-8 16,1 7-4-16,-5 7 14 0,8 0-12 15,1 2 1-15,1 1 10 0,9-2-10 16,-5 2 2-16,11-1-22 0,0-2-52 16,2-1-15-16,4-1-61 0,3-3-177 15,1-3-148-15</inkml:trace>
  <inkml:trace contextRef="#ctx0" brushRef="#br0" timeOffset="32440.05">6123 5049 1131 0,'0'0'0'16,"0"0"68"-16,0 0-47 0,-29 64-6 16,14-40 8-16,7 1-21 15,-2-1-4-15,6-1-54 0,4-6-113 16,0-7-105-16,2-7-264 0</inkml:trace>
  <inkml:trace contextRef="#ctx0" brushRef="#br0" timeOffset="33114.96">6675 4792 821 0,'0'0'0'0,"0"0"303"0,0 0-220 16,0 0-13-16,0 0-1 15,0 0-12-15,-23 61 3 0,23-41-27 16,0 0-3-16,2-2 0 0,6-4-16 15,1 1-5-15,7-8 3 0,1-1-12 16,-5-3 0-16,7-4 10 0,-5-1-12 16,-4-6 4-16,7-3 5 0,0-6-9 15,-7 0 1-15,6-1-1 16,-7 0-15-16,3 3 4 0,-4 2 14 16,-1 2-2-16,3 1-9 0,-4 2 12 15,-6 1-4-15,0 3 2 0,0 1 0 16,0 3 4-16,0 0 0 0,0 0 14 15,0 0-15-15,0 4-1 16,-2 2 6-16,0 2-10 0,-2 2 4 16,4-1 10-16,-2 1-13 0,-4 2 2 15,4 0 12-15,-1 5-9 0,1 1 8 16,2 0 9-16,0 1-13 0,0 6 4 16,0 2 3-16,0 3-13 15,0 2 2-15,0 2 7 0,0 2-14 16,0 1 3-16,0-2 0 0,0-1 3 15,-4-3-3-15,0-1 0 0,-2-6 4 16,0-3-5-16,2-5 2 0,-5-6 0 16,-3-5 2-16,6-1 6 0,-5-4-13 15,3-4 6-15,-2-6 7 16,-1-8-16-16,-1-4 7 0,0-9 0 16,-3-1 0-16,9-2-77 0,2 2 41 15,4 5 16-15,6 6 17 0,11 1 4 16,1 2-2-16,5-1-33 0,2 4 25 15,4 1-29-15,6 1-25 16,-2 1-39-16,6 0-108 0,-4-2-140 16</inkml:trace>
  <inkml:trace contextRef="#ctx0" brushRef="#br0" timeOffset="35855.36">5835 3835 313 0,'0'0'0'16,"0"0"74"-16,0 0-107 0,0 0 66 16,0 0 38-16,0 0-71 0,0 0 0 15,0 0 13-15,-8 18-6 0,8-18 24 16,0 0 17-16,0 0-34 0,0 0 6 15,0 0 19-15,0 0-20 16,0 0-2-16,0 0 2 0,0 0-16 16,0 0-2-16,0 0 6 0,0 3-13 15,0 0 6-15,0-2 0 0,0 2 3 16,0-3-4-16,0 0 2 0,0 1 1 16,0-1-4-16,0 0 4 15,0 0-2-15,0 0-2 0,0 0 4 16,2 0 1-16,-2 0-3 0,0-2 0 15,0 0 16-15,0 1 0 0,0 1 7 16,0 0-13-16,0 0-5 0,0 0 4 16,0 0-11-16,0 0 2 0,0 0 0 15,0 0 2-15,0 0-4 16,0-1 4-16,0 1-2 0,2-2-1 16,-2 2 2-16,0 0 0 0,2 0-2 15,-2 0 2-15,2 0-2 0,-2 0-17 16,3 0-15-16,-1 0-18 0,-2 0-21 15,4 0-56-15,-2-1-68 16</inkml:trace>
  <inkml:trace contextRef="#ctx0" brushRef="#br0" timeOffset="38124.18">5195 6396 341 0,'0'0'0'0,"0"0"303"0,0 0-216 15,0 0 6-15,0 0-36 0,0 0-12 16,0 0 16-16,0 0-19 0,0 0-13 15,-4-15 14-15,4 15-5 16,0 0 7-16,0 0 14 0,-7 5-10 16,1 2-13-16,0 4 1 0,-4 1-10 15,1 3 2-15,3 0 5 0,-2 5-13 16,0-1-7-16,1 1 9 0,-1 2-12 16,2-1-1-16,2 6 2 15,2-2-6-15,0 3-6 0,0-1 0 16,2 0 13-16,0 1-12 0,0-3 7 15,4-1-7-15,0-3-2 0,2-5 2 16,2-2 5-16,-1-2-7 0,3 0 2 16,0-3 1-16,1 0-2 0,1-2 7 15,-4-3-9-15,5 1 1 16,-3-2 2-16,2-3 5 0,1 0-7 16,-1 0 2-16,-2-7 3 0,3 3-4 15,-7-4 0-15,6-2 7 0,-3-1-7 16,-3-1 0-16,2-1 3 15,-4 0-6-15,3 3 6 0,-5-3-1 16,0 2-5-16,-2 1 6 0,0-2-4 16,-4 4-1-16,-3-3 4 0,1 2 2 15,-4 2-8-15,2 0 8 0,-3 5-4 16,1-1-1-16,-3 1 2 0,3-1 0 16,-4 3-3-16,3 0 4 15,-1 4-2-15,4 4-3 0,-5 1 6 16,1 0-2-16,2 1-4 0,1 0 6 15,5 1-3-15,0-2-1 0,0 1 2 16,4-3-1-16,0-1-3 0,0 0 6 16,0-1-5-16,0-2-2 15,0 1 8-15,0-1-3 0,0-1-6 16,0-1 10-16,0 0-5 0,0-1-4 16,0 0 7-16,0 0-3 0,0 0 0 15,0 0 0-15,0 0-1 0,0 0-4 16,0 0-9-16,0 1-22 0,0-1-11 15,0 2-29-15,0 2-24 16,0 0-49-16,0 2-129 0,0-1-151 16</inkml:trace>
  <inkml:trace contextRef="#ctx0" brushRef="#br0" timeOffset="38732.25">4812 7146 599 0,'0'0'0'0,"0"0"206"0,0 0-120 15,0 0-27-15,0 0 6 0,0 0 7 16,0 0-36-16,0 0-9 0,2-3 23 16,2 3-1-16,1 0-8 0,5 0 5 15,-4 3-13-15,9-1-6 16,-5-2 16-16,4 0-12 0,7 0-5 16,0-1 11-16,1-4-12 0,5 0-4 15,0-2 7-15,4 0-13 0,2 1-3 16,-4-1 13-16,6 0-10 0,-6 6-8 15,2-1 5-15,2 1-12 16,-6 1 0-16,2 1 0 0,0 3 7 16,-4 3-8-16,-2 0 2 0,-3-3 3 15,-5 2-6-15,3-3 4 0,-1 0-1 16,-7-2-4-16,5-1 6 0,-11 0 2 16,2-5-5-16,0 0 0 15,1 1-2-15,-7 1-22 0,0-1-11 16,0 2-33-16,0 1-33 0,-5 0-53 15,-3 1-53-15,-2 0-129 0,-5 1-299 16</inkml:trace>
  <inkml:trace contextRef="#ctx0" brushRef="#br0" timeOffset="39151.61">4969 7504 904 0,'0'0'0'0,"0"0"179"0,0 0-112 16,0 0-18-16,0 0 22 0,0 0-9 16,23-68-22-16,-6 54 8 15,-5 3-12-15,5 3-8 0,-7 4 12 16,2 0-16-16,-3 4-7 0,-1 0 14 15,-2 3-9-15,2 5-9 0,3 4 13 16,-5 3-5-16,0 1-10 0,2 4 7 16,-1-1-6-16,-3 1-6 0,2 1 10 15,4 2-7-15,-4-1-8 16,7-4 7-16,-5 0-4 0,4-6-8 16,-1-1 8-16,1-1 0 0,-4-5-8 15,7 0 7-15,-5-5 1 0,3 0-8 16,-3-1 8-16,4-5-1 0,-3-4-4 15,1 3 2-15,-6-6-6 16,5 3-63-16,-1 1-5 0,-6-2-27 16,-2 4-33-16,-2-4-49 0,0 2-53 15,0-1-66-15,-4 0-249 0</inkml:trace>
  <inkml:trace contextRef="#ctx0" brushRef="#br0" timeOffset="39574.83">5298 7399 711 0,'0'0'0'0,"0"0"270"0,0 0-152 16,0 0-54-16,0 0-22 0,0 0 21 15,0 0-21-15,0 0-22 16,-68 75 13-16,45-52 1 0,0 2-10 16,-1-1 16-16,-3 2-1 0,0-1-12 15,0-2 12-15,2-3-4 0,2-3-12 16,5-4 19-16,1-1-11 15,9-5-23-15,0-1 5 0,-1 0-3 16,7-4-15-16,2-1 10 0,0-1 2 16,0 0-14-16,0 0 6 0,0 0 5 15,0 0-8-15,0 1 0 0,0 0 10 16,0-1-12-16,0 0 6 0,0 0 7 16,0 0-14-16,0 0 10 15,0 0 4-15,0 0-14 0,0 0 11 16,0 0 4-16,0 0-16 0,0-1 11 15,0 0 4-15,2 0-14 0,-2-1 7 16,2 0 8-16,-2 0-16 0,5 0 7 16,-3 1 5-16,0 1-8 0,2 0-19 15,-4 0 19-15,2-1-20 16,-2 0 4-16,2 1-2 0,-2 0-33 16,2 0-10-16,-2 0-10 0,4 1-33 15,2 0-64-15,5-1-78 0,-7-2-141 16</inkml:trace>
  <inkml:trace contextRef="#ctx0" brushRef="#br0" timeOffset="40028.44">5680 7043 921 0,'0'0'0'16,"0"0"284"-16,0 0-187 0,0 0-58 16,0 0 10-16,0 0 34 15,0 0-29-15,69 0-33 0,-47 0 10 16,1 0-9-16,-2 0-24 0,-1 0 4 15,-3 3 10-15,0-2-20 0,-9 1-1 16,0-1-11-16,-2-1-22 0,-4 2-10 16,-2 2-9-16,0 1-29 0,-8 2-49 15,0 0-48-15,-3 1-52 16,-3-3-150-16</inkml:trace>
  <inkml:trace contextRef="#ctx0" brushRef="#br0" timeOffset="40198.07">5703 7206 858 0,'0'0'0'0,"0"0"303"16,0 0-172-16,0 0-47 0,0 0 16 15,0 0-26-15,0 0-8 0,60 3-25 16,-37-11-33-16,2 0 0 0,-3 0 5 16,-1 1-26-16,0 1-54 15,-3 2-45-15,-3 0-60 0,-3-1-155 16,-1 0-153-16</inkml:trace>
  <inkml:trace contextRef="#ctx0" brushRef="#br0" timeOffset="40939.5">6646 6428 901 0,'0'0'0'0,"0"0"197"16,0 0-110-16,0 0-41 0,-29 60 18 15,27-38 5-15,2-3-36 0,0-1-5 16,6-2-6-16,2-4-21 0,5-5 9 16,3-1 2-16,-3-5-16 0,3-1 8 15,-3-2 7-15,-1-7-17 16,2-2 10-16,-5-2 6 0,5-1-19 16,-6-1 10-16,-1 1 9 0,3-1-20 15,-6 0-15-15,-2 3 18 0,0 0-18 16,0 0 15-16,-2 2 15 0,0 2-10 15,0 3 1-15,0 0 13 16,-2 2-18-16,2-1 10 0,-2 3 8 16,2 1-17-16,-2 0 8 0,0 0 0 15,0 0 0-15,2 4-2 0,-2-1 2 16,2 1 0-16,-4-1 1 16,4 1 10-16,-4 2-15 0,4 1 8 15,0 3 21-15,0-1-24 0,0 3 13 16,0 3 5-16,0 3-18 0,0 1 13 15,0 7 5-15,0 0-21 0,0 2 4 16,0 4 25-16,2 0-31 0,0 1 8 16,2-1 14-16,-2 0-25 15,0-6 14-15,0-2 9 0,-2-3-20 16,0-3 8-16,-4-4 60 0,-4-3-41 16,-1-3 12-16,3-2-4 0,-4 0-26 15,0-5 7-15,-5-1 2 0,5 0-22 16,-7-3 11-16,5-6 8 15,1-6-20-15,3-3 10 0,-2-4 4 16,6-1-10-16,4 4-20 0,0 0 27 16,4 1-4-16,6 2-16 0,-2 0 22 15,3 3-8-15,1 1-2 0,3-1 14 16,-7 2-16-16,2 3 4 16,1 2-8-16,-7 4-40 0,0 0-9 15,0 2-9-15,2 0-48 0,-6 0-49 16,2 3-63-16,-2 1-149 0</inkml:trace>
  <inkml:trace contextRef="#ctx0" brushRef="#br0" timeOffset="41422.71">6305 7124 583 0,'0'0'0'0,"0"0"246"0,0 0-92 15,0 0-29-15,0 0-39 16,0 0 19-16,0 0-21 0,0 0-32 16,0 0-5-16,-37-6-7 0,37 6-25 15,8 0 5-15,0 0 27 0,7 2-17 16,-3-1 4-16,9 1 3 0,1-1-19 15,11-1 10-15,0 0 2 16,9 0-27-16,1-1 5 0,7-1 6 16,-3-1-20-16,5-1 7 0,-2 2 12 15,-9 1-22-15,-2 2 3 0,-2 6-14 16,-5 2-29-16,-6 0-8 0,1-1 2 16,-8 3-45-16,-3-4-63 15,1-2-40-15,-9-5-200 0</inkml:trace>
  <inkml:trace contextRef="#ctx0" brushRef="#br0" timeOffset="42065.3">6586 7375 702 0,'0'0'0'0,"0"0"253"0,0 0-163 16,0 0-10-16,0 0-3 0,0 0-23 15,0 0-9-15,0 0-8 0,0 0-18 16,-19 4 11-16,5 6 18 0,6 5-18 15,-3 3 0-15,9 3 6 16,-6 1-11-16,0 2 4 0,3 2 3 16,5 2-19-16,0-2 4 0,0 2 8 15,0-3-18-15,2-1-4 0,9-4 14 16,-3-1-17-16,7-3 0 0,-1-3 0 16,5-3 6-16,1-4-11 15,1-3 10-15,0-3-2 0,-1-1-7 16,-1-8 8-16,-5 0 1 0,3-3-9 15,-7-5 8-15,1-1 1 0,-5-1-8 16,-2 0 6-16,-4 0 2 0,-2 2-9 16,-4 0 8-16,-11 0-1 0,3 7-8 15,-7 7 10-15,0 4-6 16,-3 15-8-16,-5 3 4 0,0 7-32 16,4-1-39-16,-2 2-18 0,8 0-84 15,-1-6-188-15,7-2-241 0</inkml:trace>
  <inkml:trace contextRef="#ctx0" brushRef="#br0" timeOffset="45441.35">4730 9189 774 0,'0'0'0'15,"0"0"211"-15,0 0-93 16,62-70-47-16,-44 57-41 0,-1 4 1 16,-3 6-3-16,1 3 6 0,-5 4-3 15,2 9-5-15,-1 7 14 0,1 2 0 16,-6 6-25-16,5 2 19 0,-5-1-6 15,2 0-23-15,2-2 13 16,-1-2-3-16,3-4-22 0,-4-3 14 16,7-2 6-16,-5-4-22 0,7-6 15 15,-5-4 0-15,1-2-12 0,-1-1 8 16,0-8-5-16,-1-3-42 0,-1-4 4 16,0 0-33-16,1-2-71 15,-5-1-22-15,0 0-103 0,-2-6-172 16</inkml:trace>
  <inkml:trace contextRef="#ctx0" brushRef="#br0" timeOffset="45631.7">5087 9093 712 0,'0'0'0'0,"0"0"236"0,-49 63-132 15,28-36-31-15,-4 6-2 0,-2 0-9 16,-4 2-29-16,4-4-11 0,3 0-8 15,5-5-24-15,4-5 8 16,3-4-56-16,8-6-74 0,4-2-42 16,0-8-113-16</inkml:trace>
  <inkml:trace contextRef="#ctx0" brushRef="#br0" timeOffset="46370.27">5381 9064 981 0,'0'0'0'0,"0"0"270"15,0 0-170-15,0 0-50 0,0 0-9 16,0 0 7-16,-27 67-26 0,27-41 1 16,0-2-7-16,4-2-23 15,10-6 14-15,-3-1 1 0,5-7-16 16,1-2-7-16,-5-5 1 0,5-1-27 15,-1-6 16-15,-3-3-6 0,-1-6-34 16,-2 2 21-16,1-3-3 0,-5 1-32 16,-2 0 26-16,-2 2 2 0,-2 2-27 15,2 2 40-15,-2 0 26 16,-2 4 1-16,0-1 16 0,0 2 2 16,0 1-3-16,2 2 23 0,0 1 3 15,0 0-20-15,0 1 6 0,0 4 6 16,0 1 3-16,0 5 8 15,0 1 6-15,0 3-17 0,0 4 1 16,0 3 3-16,0 2-16 0,2 3 9 16,2 4-4-16,0 3-13 0,3 2 11 15,-3 4 0-15,-2 3-18 0,0-3 10 16,0 1 5-16,0-5-19 0,-2-4 13 16,0-2 5-16,0-6-18 15,0-3 13-15,-6-6 7 0,4-4-11 16,-2-4 0-16,-7-3 72 0,5-2-61 15,-2-2 5-15,-5 0-2 0,3-7-23 16,-7-3 15-16,-1-3 3 0,-1-3-18 16,1-4 10-16,1-1 8 0,-1 2-18 15,-1-1 10-15,11 5 8 16,-3 3-18-16,11 2 18 0,0 1 19 16,7-1-34-16,3-2 12 0,2 1 17 15,3-1-31-15,5-1 15 0,-1 2 2 16,0 1-18-16,-5 1 4 15,1 2-30-15,1 1-39 0,-8 2 5 16,5 1-32-16,-5-2-101 0,-4 2-30 16,-2-2-95-16</inkml:trace>
  <inkml:trace contextRef="#ctx0" brushRef="#br0" timeOffset="46593.25">5740 9160 1222 0,'0'0'0'0,"0"0"228"15,0 0-165-15,0 0-18 16,67-4-25-16,-43 5-3 0,1-1-5 16,0 1-23-16,-4 1 3 0,-3-1-32 15,-3 1-60-15,-7 0-17 0,-4 1-50 16,-4-1-138-16,0 2-73 0</inkml:trace>
  <inkml:trace contextRef="#ctx0" brushRef="#br0" timeOffset="46734.63">5778 9319 1009 0,'0'0'0'15,"0"0"294"-15,0 0-197 0,0 0-23 16,0 0-13-16,70 7-5 0,-43-13-42 15,0-1-4-15,2 0-1 0,-7 3-18 16,-3-2-151-16,0 0-25 0,1 2-207 16,3-6-191-16</inkml:trace>
  <inkml:trace contextRef="#ctx0" brushRef="#br0" timeOffset="47217.28">6493 8926 693 0,'0'0'0'0,"0"0"257"0,0 0-185 15,0 0-2-15,0 0 16 0,0 0-22 16,0 0-23-16,0 0-10 0,-58 76-3 16,48-51 10-16,3 3 3 0,-1 0-11 15,2 6 1-15,2-1 3 16,4 0-8-16,0 0 8 0,2-5-5 16,10-1-19-16,-1-2-1 0,5-3 3 15,3-3-18-15,3-6 12 0,1-2 7 16,4-4-19-16,-2-2 12 0,4-5 1 15,2 0-14-15,-6-4 11 16,-3-4 3-16,-3-2-14 0,-11-2 10 16,7-2 5-16,-11-4-15 0,-2 0 12 15,-2-1 4-15,0-1-17 0,-8-2 12 16,-9 2 3-16,-1 4-14 0,-5 6 5 16,0 10 2-16,-4 3-23 15,0 12 12-15,-4 7 11 0,4 3 0 16,5-1-40-16,-1-2 0 0,13 0-32 15,1-2-23-15,9-6-62 0,7-3-200 16,-1-7-199-16</inkml:trace>
  <inkml:trace contextRef="#ctx0" brushRef="#br0" timeOffset="47811.42">6809 8641 891 0,'0'0'0'0,"0"0"286"0,0 0-226 16,0 0 11-16,0 0-17 0,0 0-10 15,0 0-2-15,77 18-22 0,-61-12-1 16,1 1 4-16,-3 0-22 0,-8 1 2 16,-4-1 9-16,-2 4-17 15,0-2 10-15,-6 3 11 0,-8 2-12 16,-1-1 2-16,-3 1 11 0,1 0-21 15,-6-5 8-15,5-2 14 0,5-3-16 16,-1-4 11-16,8 2 18 0,4-1-18 16,2-1 6-16,0 0 9 15,4 0-29-15,4-2 2 0,9-1 29 16,1 0-23-16,5 1-1 0,0 1 8 16,1 1-22-16,3 0 7 0,-2 2 2 15,2 2-2-15,-4 0-214 0,-5-1 23 16,-1-3-262-16</inkml:trace>
  <inkml:trace contextRef="#ctx0" brushRef="#br0" timeOffset="58531.35">16816 3656 778 0,'0'0'0'0,"0"0"294"16,0 0-136-16,0 0-28 0,0 0-11 16,0 0-11-16,0 0-34 0,19 65-31 15,-7-52-4-15,5-1-11 0,3 0-7 16,1-3 4-16,4-2-14 0,-3-4-9 15,3-2 8-15,0-1-6 16,-2-3-6-16,0-6 4 0,-1 0 7 16,-1-2-11-16,0-3 4 0,-3 2 4 15,-1 1-8-15,-7 1 3 0,5 3 1 16,-7 3-4-16,2 2 4 0,-4 2-2 16,-1 2-4-16,3 7 8 15,0 4 16-15,-2 2-12 0,3 3 10 16,1 2-8-16,-2-5-9 0,11 2 10 15,-7-5-8-15,1-2-6 0,7-3 6 16,-5-4 2-16,5-3-7 0,1-4 4 16,2-6 4-16,-5-1-10 15,3-3 7-15,-2 0-1 0,1-1-4 16,-7 2 4-16,-3 2 0 0,-6 3-3 16,4 3 1-16,-3 3 1 0,-1 2-2 15,0 0 0-15,0 2 3 0,4 4-4 16,1 1 4-16,-3 1 2 0,10 0-8 15,-1-1 8-15,-1-1 0 16,7-3-7-16,4-3 6 0,-5 0 1 16,3-3-7-16,0-3 5 0,-5-4-1 15,3-1-2-15,-4 1 2 0,1 1 0 16,-5 3-2-16,-1 3 2 0,-2 3 0 16,-5 0-2-16,7 1 1 15,-6 7 1-15,4 4-2 0,1-1 2 16,3 3 23-16,7-5-23 0,4-3 9 15,4-3-6-15,8-3-8 0,0 0 8 16,6-9 0-16,3-6-6 0,2-3-20 16,-3-3-15-16,-2-1-42 0,1-2-100 15,-7-6-138-15,-4-8-379 16</inkml:trace>
  <inkml:trace contextRef="#ctx0" brushRef="#br0" timeOffset="59517.02">17630 3972 604 0,'0'0'0'0,"0"0"192"0,0 0-77 15,0 0-37-15,0 0-7 0,0 0-20 16,0 0 0-16,0 0 21 0,0 0-28 16,19 58-12-16,-17-31 19 15,0 6-10-15,-2 1-19 0,2-1 4 16,-2 0-5-16,2-1-17 0,0-5 7 15,3-1-1-15,-5-7-14 0,0-4 8 16,0-3 18-16,-7-5-7 0,3 0 20 16,0-3-6-16,-2-3-20 15,-2-1 3-15,1-1-3 0,1-5-14 16,-4-2 9-16,4-1 3 0,-1-1-14 16,-3 3 7-16,6 0 4 0,2 0-8 15,0 2 2-15,0 0 8 0,0-1-12 16,2 3 9-16,0-1 7 0,-2 1-3 15,-2 2 24-15,1-1-3 0,3-1-14 16,0 2 15-16,0 0-7 16,0-1-17-16,0 2 13 0,-2 0-2 15,2 0-12-15,0 0 11 0,0-1 0 16,0 1-16-16,2 0 2 0,5 1 23 16,-1 5-21-16,-2-1 9 15,0 2 0-15,6 2-12 0,-1 1 0 16,-5-2 25-16,6 2-26 0,-2-4 2 15,-5 0 22-15,1-2-21 0,4-4 16 16,-4 0 0-16,2-6-17 0,5-8 9 16,-1-2-3-16,2-4-14 0,-1-3-10 15,7-2-40-15,-1 1-96 16,-3-2-179-16,5 1-256 0</inkml:trace>
  <inkml:trace contextRef="#ctx0" brushRef="#br0" timeOffset="60174.37">16967 4921 652 0,'0'0'0'0,"0"0"340"15,0 0-208-15,0 0-24 0,0 0 10 16,0 0-20-16,0 0-31 0,27-69 18 16,-13 56-21-16,-3 4-26 0,1-1 4 15,-2 5-6-15,-3 5-24 16,1 0 5-16,0 9-2 0,0 7-16 16,1 7 2-16,-5 3 35 0,-2 5-37 15,2 2 2-15,4-2 20 0,-2-1-28 16,1-2 9-16,5-2 8 15,-4-3-20-15,7-6 14 0,-5-2 4 16,7-4-16-16,-5-3 9 0,3-2 7 16,3-6-16-16,-5 0 9 0,1-7-1 15,0 0 0-15,-3-3-115 0,1 2 24 16,-8 0-49-16,0 0-29 0,-4 1-21 16,0-2-88-16,0-4-122 15</inkml:trace>
  <inkml:trace contextRef="#ctx0" brushRef="#br0" timeOffset="60373.94">17285 4876 833 0,'0'0'0'0,"0"0"358"15,0 0-245-15,0 0-47 16,0 0 2-16,0 0-13 0,-80 51-27 16,55-25-1-16,0 0-9 0,-2 4-21 15,-2 0 6-15,-2-2 10 0,4 0-21 16,5-6 10-16,3-4 7 0,9-5-18 15,-1-6-1-15,7 0-14 16,4-5-34-16,0-2-43 0,6 0 16 16,5-2-41-16,-3-5-108 0,4 1-46 15,-3 0-106-15</inkml:trace>
  <inkml:trace contextRef="#ctx0" brushRef="#br0" timeOffset="60738.51">17432 5013 964 0,'0'0'0'0,"0"0"276"16,0 0-200-16,0 0-10 0,0 0-29 15,0 0-6-15,0 0-9 0,0 0-23 16,0 0 2-16,21 36 15 0,-7-36-19 15,-6 0 6-15,3 0 8 16,-7-3-16-16,0-1 10 0,-2-2 13 16,-2-1-14-16,0 1 13 0,0-3 1 15,-6 2-18-15,-4 3 0 16,1 2 35-16,-1 2-33 0,0 0 10 0,3 2 8 16,3 2-23-16,2 3 6 15,2 0 5-15,2-1-16 0,4-2 7 16,3 0 1-16,7-4-86 0,1 0-23 15,1-3-56-15,-3-5-123 0,4-2-219 16</inkml:trace>
  <inkml:trace contextRef="#ctx0" brushRef="#br0" timeOffset="61107.96">17800 4761 774 0,'0'0'0'0,"0"0"271"15,0 0-164-15,0 0-23 16,0 0-27-16,0 0 12 0,0 0-14 16,-68 62-26-16,53-39 10 0,1 4 6 15,3 0-15-15,5 0 16 0,0-1-5 16,6-1-23-16,0 0 7 16,2-4-2-16,6-2-21 0,1-2 13 15,7 0 2-15,3-4-22 0,-3-3 10 16,5-1 8-16,0-5-19 0,-1-3 9 15,-3-1 7-15,-7 0-19 0,5-5 13 16,-5-6 5-16,2-2-18 0,-5 1 11 16,3-5 6-16,-6-1-16 0,-2-3 9 15,-2-1 8-15,-2 2-18 16,-4 3 9-16,-6 6 8 0,3 4-16 16,-5 7 9-16,-5 0 8 0,5 7-18 15,-3 3 18-15,1 1 10 0,9 0-24 16,1-1 7-16,-2 3 7 0,8-4-18 15,-2 0-30-15,2 0-27 16,0-2-62-16,2-1-57 0,8-5-51 16,-6-1-170-16</inkml:trace>
  <inkml:trace contextRef="#ctx0" brushRef="#br0" timeOffset="61457.23">18042 4921 778 0,'0'0'0'0,"0"0"197"0,0 0-105 15,0 0-9-15,0 0-31 16,0 0-6-16,0 0-13 0,0 0-26 16,0 0 8-16,23 54 5 0,-13-54-8 15,-2 0 15-15,-2 0-2 0,3-1-15 16,-1-2 14-16,-6-5-5 0,2 0-20 15,2 2 2-15,-6-3 14 16,0 4-21-16,-6-1 9 0,0 4 7 16,2-1-14-16,-2 3 8 0,-5 1 35 15,9 4-23-15,-4 1 12 0,2 3 1 16,-2-1-20-16,4-3 6 16,2 2 0-16,0-4-20 0,0 0 7 15,10-1 7-15,-2-2-18 0,-2 0-15 16,5 0-23-16,-3-3-59 0,2-6-108 15,-1 1-90-15,-3-3-207 0</inkml:trace>
  <inkml:trace contextRef="#ctx0" brushRef="#br0" timeOffset="62044.68">18406 4759 924 0,'0'0'0'16,"0"0"237"-16,0 0-102 0,0 0-13 16,-13 63-54-16,13-47 2 0,0-2-14 15,4-2-24-15,3 0 2 0,1-6-5 16,2 0-26-16,-4-1 3 0,5-3 5 16,-3-1-19-16,2-1 11 15,-3-2 8-15,-1-5-19 0,6-2-5 16,-2-1-9-16,5-2-27 0,-7-2 5 15,5 2 11-15,-5-2-20 0,2 1-2 16,-4-1 11-16,1 2-8 0,-5 1 13 16,0 2 37-16,-2 0-6 0,0 3 9 15,0 4 8-15,0 1-11 16,-2 0 4-16,0 1 63 0,2 0-33 16,-5 0 3-16,3 3-7 0,0 4-23 15,0 2 9-15,2 2 6 0,-2 3-18 16,-2 3 9-16,4 4 8 0,0 1-19 15,0 3 0-15,0 4 31 16,0 2-21-16,0 2 17 0,6 3-1 16,-2 3-24-16,3-1 4 0,-5 2 6 15,0-5-19-15,0 3 10 0,-2-3 7 16,0-7-19-16,-4-4 10 0,-3-6 8 16,-5-5-18-16,2-3 5 15,-7-2 6-15,5-4-4 0,-3-3-21 16,-1-1 23-16,3-6 0 0,-1-10-27 15,4-2 18-15,1-2-17 0,7-4 18 16,2 1 12-16,4 0-8 0,9-2 0 16,-5 1 11-16,11 2-14 0,-3 2 7 15,7 4 6-15,-2 3-12 16,3 2-12-16,-1 2-122 0,2-2-151 16,-4 0-598-16</inkml:trace>
  <inkml:trace contextRef="#ctx0" brushRef="#br0" timeOffset="62512.05">16589 6068 976 0,'0'0'0'0,"0"0"353"16,0 0-224-16,0 0-48 0,0 0 5 15,0 0-21-15,0 0-18 16,82-1-19-16,-51 1-27 0,-4 0 2 15,8 3 7-15,-8-2-20 0,-2 2-44 16,-11 0-28-16,-3-1-43 0,-1 1-48 16,-10 0-41-16,0 1-132 15,-14 1-312-15</inkml:trace>
  <inkml:trace contextRef="#ctx0" brushRef="#br0" timeOffset="62654.65">16634 6229 1047 0,'0'0'0'0,"0"0"388"16,0 0-265-16,0 0-8 0,62 20-37 16,-31-20-25-16,6 0-11 0,1 0-24 15,1-2-24-15,2-1-28 0,-2-3-55 16,-3 0-103-16,-3 0-137 0,-9-1-208 16</inkml:trace>
  <inkml:trace contextRef="#ctx0" brushRef="#br0" timeOffset="63150.05">17397 5866 632 0,'0'0'0'0,"0"0"301"0,0 0-178 16,0 0-37-16,0 0 11 0,0 0-19 15,0 0-24-15,0 0-1 0,-56 56-16 16,48-32-17-16,-7 2 10 0,7 5 5 16,-4 2-15-16,5 2 8 15,1-2 8-15,0 0-18 0,6 0 5 16,0-3-1-16,6-2-20 0,3-4 1 15,5-4 7-15,3-2-15 0,-1-4 4 16,7-3 2-16,0-5 1 0,-3-3-2 16,1-5 0-16,-3-6 4 15,-3-4-6-15,-5-2 4 0,-1-3 1 16,-1 0-5-16,-6-1 4 0,-2-2 1 16,0-1-5-16,-6 0 4 0,-7 1 0 15,5 5-6-15,-9 8 8 0,-1 6-4 16,-3 2-3-16,-2 10 6 15,1 5-3-15,3 2-3 0,5 1 6 16,-1-1-5-16,9 0-5 0,4-1-7 16,2-2-27-16,4-2-26 0,4-2-10 15,9-4-59-15,1-6-108 0,-1-1-181 16</inkml:trace>
  <inkml:trace contextRef="#ctx0" brushRef="#br0" timeOffset="63606.36">17699 6053 1071 0,'0'0'0'16,"0"0"239"-16,0 0-198 0,0 0 21 16,0 0-14-16,39-68-1 15,-29 59-4-15,7 0-23 0,-9 5-4 16,5 1 13-16,-7 1-12 0,6 2-6 15,-6 9 7-15,-4 3-17 0,0 9 0 16,-2 1 16-16,0 3-15 0,0 0 4 16,0 3 11-16,3-1-15 15,5-2-1-15,2-3 12 0,3-3-17 16,-1-3 1-16,7-5 6 0,1-5 0 16,1-4-7-16,-5-2 8 0,-3-2-3 15,1-4-35-15,-5-6-19 0,1 0-34 16,-4 0-30-16,-2-2-20 0,2-1-53 15,-1 1-132-15,-5-2-7 16</inkml:trace>
  <inkml:trace contextRef="#ctx0" brushRef="#br0" timeOffset="63767.13">17992 5959 720 0,'0'0'0'0,"0"0"303"16,0 0-207-16,0 0-14 0,0 0 2 15,-76 75-15-15,51-48-23 0,-4 4-19 16,2 2-4-16,-4-3-15 0,6-1-6 16,5-3 10-16,5-5-15 15,5-3-13-15,2-3-50 0,5-5-71 16,3-5-135-16,0-5-134 0</inkml:trace>
  <inkml:trace contextRef="#ctx0" brushRef="#br0" timeOffset="64370.54">18209 5940 753 0,'0'0'0'16,"0"0"273"-16,0 0-173 0,-20 69 25 15,18-49-25-15,2 0-37 0,0-1-25 16,6-5-12-16,2-1-24 0,9-5-3 16,-1-4 2-16,5-4 7 0,-1 0-13 15,-3-6 10-15,2-6-10 16,-5-1-78-16,-6 0 28 0,5-3-19 16,-7 0-20-16,-2-1 5 0,0 0-45 15,2 2-43-15,-2-1 47 0,-1 1 45 16,-1 4 47-16,0 0 42 0,-2 5-3 15,0 3 19-15,0-1 27 16,0 4 20-16,0 0 44 0,0 0-20 16,-2 5-18-16,0 3 10 0,-3 3-8 15,1 1-16-15,-2 3 7 0,4 3-1 16,2 1-20-16,0 1 8 0,0 3 1 16,0 1-26-16,0 4-7 15,2 2 5-15,0 1-21 0,4 4-5 16,-2-1 0-16,1 1 9 0,-3 0-12 15,2 1 6-15,2-2 2 0,-4 0-10 16,-2-4 10-16,-6-1-2 0,0-2-8 16,-7-4 10-16,-3-4-2 15,-3-4-7-15,1-1 8 0,-5-2-3 16,-4-6-7-16,2-2 12 0,2-4-12 16,7-13-6-16,-1-4 20 0,15-6-16 15,2-4-5-15,13-6 22 0,7-3-14 16,3-2 1-16,8-3 8 0,4 0-1 15,2 0-11-15,7 0-28 16,1 6-122-16,3-1-217 0,4 4-528 16</inkml:trace>
  <inkml:trace contextRef="#ctx0" brushRef="#br0" timeOffset="66107.63">5069 9782 266 0,'0'0'0'0,"0"0"138"15,0 0-58-15,0 0-47 0,0 0-15 16,0 0-11-16,0 0-1 15,0 0-10-15,2-1-16 0,0 1 0 16,2 0-31-16,-2 0-50 0,-2 0-11 16,4 0-89-16</inkml:trace>
  <inkml:trace contextRef="#ctx0" brushRef="#br0" timeOffset="67028.7">6268 9795 363 0,'0'0'0'0,"0"0"374"0,0 0-259 16,0 0-7-16,0 0-9 0,0 0-33 15,0 0-17-15,0 0-16 0,12 2-6 16,0-2 14-16,11 0 10 0,8 0-15 16,2 0-18-16,8-3-5 15,7-3 6-15,-3 0-7 0,9-1 1 16,-12-1 5-16,1 3-18 0,-6 3 0 15,-10 2 0-15,-4 0 0 0,-7 2-34 16,-9 3 1-16,-5-1-12 0,-2 1-32 16,0 1 0-16,-2-1-49 0,-3 1-109 15,-7-2-45-15,2-2-267 16</inkml:trace>
  <inkml:trace contextRef="#ctx0" brushRef="#br0" timeOffset="67301.56">6257 9962 632 0,'0'0'0'0,"0"0"300"15,0 0-161-15,0 0-34 0,0 0 2 16,0 0-53-16,0 0-15 0,0 0 21 16,0 0 3-16,77-7-25 0,-38 1-8 15,6 3-11-15,1 0-18 16,1 2-2-16,1 1-23 0,-5-2-40 16,-1 2-43-16,-9 0 0 0,-4 0-93 15,-9 0-164-15,-7-2-197 0</inkml:trace>
  <inkml:trace contextRef="#ctx0" brushRef="#br0" timeOffset="67738.42">7305 9145 918 0,'0'0'0'0,"0"0"329"0,0 0-249 16,0 0-33-16,0 0 20 0,0 0-8 16,0 0-38-16,79-7-17 15,-52 4 6-15,-1 3-11 0,-3 0-12 16,-2 0-30-16,-7 5-51 0,-7 0-55 15,-3 2-26-15,-4 2-67 0,-4-1-109 16</inkml:trace>
  <inkml:trace contextRef="#ctx0" brushRef="#br0" timeOffset="67862.14">7342 9283 834 0,'0'0'0'0,"0"0"261"0,0 0-164 16,0 0-4-16,0 0-37 0,73 2-25 15,-46-3-18-15,-3-4-3 16,5 2-12-16,-12-2-55 0,-1 2-88 16,-1-1-113-16,-7-4-239 0</inkml:trace>
  <inkml:trace contextRef="#ctx0" brushRef="#br0" timeOffset="68267.28">7752 9018 904 0,'0'0'0'0,"0"0"336"0,0 0-201 15,74-3-43-15,-53 13-37 16,-3 4-25-16,-5 1-2 0,-5 2-24 16,-8 2-6-16,0 2 4 0,-4 1 9 15,-11 1-11-15,-3 2 0 0,-5-5 7 16,0 2-10-16,3-4 6 0,5-5 3 15,3 0-8-15,10-8 4 16,0 0 1-16,0-5-8 0,2 0 10 16,2 0-10-16,6-3-5 0,6-3 17 15,3-2-7-15,-5 1-5 0,5 0 10 16,2 1-6-16,-7 1-4 0,4 4 10 16,-1 1-5-16,-7 0-4 15,7 7 8-15,-9 4-3 0,-4 4-4 16,-2 2 6-16,-10 1 1 0,-5 2-5 15,-6-1 2-15,3 0 4 0,3-1-9 16,-1-2 8-16,1-6-4 0,11-3-4 16,0-6-24-16,4-1-38 15,0-2-44-15,2-7-27 0,4-2-58 16,5-4-123-16,-3-2-95 0</inkml:trace>
  <inkml:trace contextRef="#ctx0" brushRef="#br0" timeOffset="68733.57">8163 8884 784 0,'0'0'0'15,"0"0"240"-15,0 0-159 0,0 0-7 16,0 0-10-16,0 0 0 0,0 0-25 16,0 0-21-16,27-34 20 15,-33 47 21-15,0-1-20 0,-7 3 1 16,5-1 6-16,0 4-8 0,-1 2-4 15,3 0-2-15,0 3-16 0,-2-1-4 16,4 3 11-16,-3 0-12 0,-1 3 0 16,2 1 13-16,4 2-13 15,0 1-4-15,0-1 8 0,0 1-14 16,2-1-2-16,0 0 2 0,4-4 5 16,0 0-11-16,8-6 10 0,-1-2-2 15,1-3-9-15,0 0 12 0,3-6-6 16,-5 0-5-16,5-1 10 0,-1-5-3 15,-1-2-7-15,3-2 10 16,-6 0-1-16,7-7-4 0,-3-1 0 16,-3-1 8-16,3 0-2 0,-1-3 20 15,-1 0-10-15,-4-1-4 0,5-2 13 16,-9 1-17-16,0-2-10 0,-2 3 4 16,0-1 8-16,-2 3-10 0,-6 5 0 15,-2 3 3-15,-11 3-11 16,0 0 16-16,-3 9-8 0,-3 3-8 15,-2 4 7-15,-6 2-36 0,4 1-66 16,2 1-47-16,4-2-87 0,5-1-194 16,-1-4-423-16</inkml:trace>
  <inkml:trace contextRef="#ctx0" brushRef="#br0" timeOffset="69923.1">17544 6697 769 0,'0'0'0'0,"0"0"322"16,0 0-203-16,0 0-45 0,0 0-33 16,0 0-8-16,0 0-9 0,0 0 6 15,37 16-8-15,-25-16-19 0,5-4 11 16,-1-2-2-16,-1-1-18 0,-3-1 12 16,1-2 8-16,-5 0-21 15,-2 2 14-15,4 1 9 0,-3 2-12 16,-3 2 24-16,0 1-2 0,4 2-16 15,0 3 11-15,3 5-1 0,1 3-13 16,3 2 14-16,3-1-1 0,-1-1-20 16,1-2 0-16,5-4 24 0,-2-1-33 15,-1-2 18-15,1-2 3 16,-2 0-22-16,-5-3 18 0,1-2-1 16,-1-4-14-16,-4 4 9 0,3-1 6 15,-3 1-16-15,1 0 11 0,1 0 3 16,0 0-12-16,1-1 8 15,5 0 8-15,1 2-14 0,6-1 8 16,2 0 31-16,-3 3-38 0,1-2 6 16,0 1 14-16,-6 1-25 0,1 0 12 15,-1-2 3-15,0 2-14 0,-7-3 1 16,7 2 5-16,-7 0-96 0,-4-2 8 16,-4 5-35-16,5 0-93 15,-9 0-67-15,-7 3-137 0</inkml:trace>
  <inkml:trace contextRef="#ctx0" brushRef="#br0" timeOffset="70250.88">18044 6946 730 0,'0'0'0'16,"0"0"238"-16,0 65-142 0,-2-35-26 15,2 4-22-15,0 3-13 0,0 1-9 16,2 2-4-16,2-5-27 0,0-2 10 16,0-3 7-16,0-5-19 15,1-6 8-15,-3-2 5 0,2-6-12 16,-2-3-6-16,-2-5 12 0,0-2 0 15,0-1-57-15,0-7-7 0,-2-4-102 16,-2-5 10-16,2-1-71 0,-3-4-311 16</inkml:trace>
  <inkml:trace contextRef="#ctx0" brushRef="#br0" timeOffset="70451.53">18054 6934 634 0,'0'0'0'16,"0"0"259"-16,0 0-138 0,0 0-25 16,-62 45-13-16,44-27-39 0,-5 0-5 15,2-1-13-15,1-1-27 0,1-5 2 16,0 0 16-16,3-3-26 0,8-2-3 16,-5-5-37-16,7-1-59 15,2 0-35-15,2-4-45 0,2-3-126 16,0-1-181-16</inkml:trace>
  <inkml:trace contextRef="#ctx0" brushRef="#br0" timeOffset="70624.45">18007 6947 797 0,'0'0'0'0,"0"0"391"0,0 0-246 15,0 0-51-15,64 9-34 0,-50 2-21 16,7 2-28-16,-2 0 2 0,-5-6-2 15,0 4-22-15,1-7-18 16,-5-1-39-16,3 0-82 0,-3-3-43 16,0 0-176-16</inkml:trace>
  <inkml:trace contextRef="#ctx0" brushRef="#br0" timeOffset="71066.75">18836 6138 948 0,'0'0'0'0,"0"0"299"15,0 0-178-15,0 0-30 16,0 0-40-16,64-4-23 0,-44 2-13 16,1 2-20-16,-2 0 9 0,-5 0-8 15,1 0-110-15,-7-1-4 0,-4 4-69 16,-4 1-178-16,0 1-99 0</inkml:trace>
  <inkml:trace contextRef="#ctx0" brushRef="#br0" timeOffset="71231.53">18807 6311 823 0,'0'0'0'0,"0"0"279"16,0 0-164-16,0 0-16 15,64-1-33-15,-35-6-26 0,10 0-33 16,-4-1 1-16,-2 1-3 0,-6 3-10 15,0 1-215-15,-6 0-25 0,-1-1-226 16</inkml:trace>
  <inkml:trace contextRef="#ctx0" brushRef="#br0" timeOffset="71656.32">19646 5850 825 0,'0'0'0'0,"0"0"171"16,0 0-108-16,0 0-6 15,-68 66-21-15,47-36 1 0,7 6-8 16,-3 2-1-16,0 1 7 0,5 3-2 15,2 0 6-15,8-2-2 0,2-1-13 16,0-4-3-16,6-2-4 0,8-6-15 16,3-2 4-16,4-5 2 0,-1-4-13 15,7-5 9-15,-4-4 1 16,0-7-9-16,-1-1 7 0,-3-12 3 16,2 0-11-16,-5-3 8 0,1-3 3 15,-9 0-10-15,2-1 8 0,-8-2 2 16,-2 1-12-16,-2-2 9 15,-10 3 2-15,-3 4-10 0,-1 5 7 16,-5 7 3-16,1 4-10 0,-3 5 6 16,2 5 3-16,0 4-8 0,9-1 3 15,2-1 4-15,10 0-6 0,0-1-54 16,0-3-28-16,12-1-81 0,-2-3-47 16,5-4-93-16</inkml:trace>
  <inkml:trace contextRef="#ctx0" brushRef="#br0" timeOffset="71888.61">20283 6096 896 0,'0'0'0'0,"0"0"259"0,0 0-177 16,-81 41-5-16,48-23-20 0,2 0-29 15,6-2-26-15,2-1 1 16,9-3-6-16,4-1-66 0,-3-1-55 16,11-4-80-16,-2-3-161 0,2-3-246 15</inkml:trace>
  <inkml:trace contextRef="#ctx0" brushRef="#br0" timeOffset="72047.35">20076 6097 926 0,'0'0'0'0,"0"0"254"0,0 0-154 16,0 0-35-16,0 0-25 15,70 73-34-15,-49-58-3 0,4-3-6 16,-5 1-189-16,3-5-113 0,-6-6-277 16</inkml:trace>
  <inkml:trace contextRef="#ctx0" brushRef="#br0" timeOffset="72482.95">20599 5982 1196 0,'0'0'0'15,"0"0"177"-15,0 0-106 0,0 0-11 16,60 1-24-16,-44 9-12 0,1 3-18 16,-3 1-3-16,-3 1 4 0,-9 0-14 15,-2 2-12-15,-9-1 6 16,-1 0-13-16,-6 2 11 0,-5-3 7 16,-2 0-2-16,3-2 7 0,-3-5 6 15,8-1-6-15,5-4 3 0,4-3 0 16,4 0 0-16,2 0 2 0,4-3 3 15,4-1-10-15,9-2 2 16,1 1 8-16,3 1-10 0,-2 2 5 16,-1 2 0-16,1 0 0 0,-5 6 0 15,-1 2 0-15,-7 2 1 0,-4 3-2 16,-2 2 2-16,-8 0 0 0,-7 3 0 16,-6 0 4-16,-1-1-8 15,-1 0 3-15,2-4 0 0,3-1 0 16,5-2-1-16,3-4 3 0,6-6-4 15,4 0-213-15,0-7 56 0,6-5-187 16,6-6-107-16</inkml:trace>
  <inkml:trace contextRef="#ctx0" brushRef="#br0" timeOffset="72972.39">21066 5838 520 0,'0'0'0'0,"0"0"239"0,0 0-142 15,0 0-10-15,0 0 11 0,0 0-15 16,0 0 2-16,-54 71-6 0,40-44-14 16,-3 4 4-16,3 2-12 15,3 1-9-15,-1-2 4 0,4 1-13 16,6-1-10-16,0-3 2 0,2 1-18 15,4-3-5-15,4-1 0 0,4-3-9 16,3-3 2-16,4 0 6 0,-1-5-10 16,1 0 3-16,3-6 0 0,-5-2 1 15,2-3 2-15,-5-4 3 16,1 0-12-16,-3-7 8 0,-2-1 5 16,1-6-11-16,-3 2 4 0,-2-4 0 15,-4-3 1-15,2-1 2 0,-4-1 3 16,0 4-11-16,-4 1 5 0,-2 5 0 15,-6 2 2-15,-1 6-2 16,-1 3 0-16,-3 0 1 0,3 3 5 16,-5 3 7-16,5 3-12 0,-3 0 1 15,3 3 5-15,1-3-13 0,-1 2 7 16,1 0 5-16,3-3-11 16,2 1 4-16,2-2 2 0,1 0 0 15,1 0-4-15,4-2 4 0,0-1-2 16,2-1-72-16,0 0 10 0,3-2-53 15,1 0-16-15,0 1-43 0,0-1-110 16,-2 3-42-16,2-1-138 0</inkml:trace>
  <inkml:trace contextRef="#ctx0" brushRef="#br0" timeOffset="73051.36">21002 6356 579 0,'0'0'0'0,"0"0"374"16,0 0-280-16,0 0-80 0,0 0-10 15,0 0-8-15,0 0-653 0</inkml:trace>
  <inkml:trace contextRef="#ctx0" brushRef="#br0" timeOffset="73999.32">20382 3005 853 0,'0'0'0'0,"0"0"303"0,-62-4-147 0,51 4-36 16,5-2-12-16,8-1-21 15,17 3-60-15,6-1 10 0,8 0-2 16,0 1-7-16,4 3-2 0,-4 7-25 15,2 3 1-15,-10 2 9 0,-2 2-16 16,-9 4 4-16,-5 2 2 0,-9 3 3 16,-2 4-2-16,-15 3 11 15,-4 1-18-15,-8 0 4 0,-2 4 2 16,-4-5 4-16,2-1-6 0,0-4 2 16,2-5 3-16,6-5-5 0,7-6 2 15,1-4 0-15,7-7-3 16,2-1 4-16,1-9-1 0,3-5-8 0,0-6 11 15,-2 1-8-15,6-3-9 16,0 1 19-16,0 2-12 0,0 2 3 16,8 3 6-16,-4 1-4 0,5 5-1 15,-7 2 4-15,8 4 3 0,0 2-4 16,1 0 19-16,1 4-15 0,2 4 9 16,1 0 12-16,6 3-14 15,-5 1 1-15,7-1 7 0,-2-2-21 16,-3 2 0-16,1-3 2 0,-7-3 3 15,5 1-5-15,-3-2-3 0,-3-1-49 16,-3 0-28-16,0-2-31 0,-2-1-93 16,3 0-3-16,-1-9-134 0,-4-4-328 15</inkml:trace>
  <inkml:trace contextRef="#ctx0" brushRef="#br0" timeOffset="74211.48">20824 3014 1016 0,'0'0'0'0,"0"0"303"0,0 0-209 16,0 0 4-16,-16 81-18 0,16-49-36 16,0 4-14-16,0 1-26 15,6 1-6-15,-4-3 4 0,2-2-4 16,0-1-146-16,0-3 9 0,-2-3-84 15,-2-5-73-15,0-7-81 0</inkml:trace>
  <inkml:trace contextRef="#ctx0" brushRef="#br0" timeOffset="74753.95">21304 2836 641 0,'0'0'0'15,"0"0"383"-15,0 0-250 0,0 0-10 16,0 0-53-16,0 0-8 0,0 0-9 16,0 0-16-16,-46 72 4 15,36-45-10-15,-7 5 3 0,9 3 5 16,-6 2-13-16,3 3-3 0,-1-3 8 16,6 2-14-16,2-3 1 0,4-3 2 15,0-1-13-15,2-6-5 0,6-3 13 16,0 0-16-16,3-3 2 15,-1-3 11-15,2-4-14 0,5 0 1 16,-1-2 2-16,1-2 6 0,-3-4-6 16,1-2 10-16,1-3-14 0,1-5 6 15,4-1 19-15,-1-8-12 0,-5 0-4 16,-1-2 16-16,-3-2-18 0,-3 0 3 16,-4-3 9-16,-4-1-17 15,0-3 2-15,-8 0 11 0,-7 4-15 16,-1 7 2-16,-15 10 2 0,-9 4 5 15,-5 10-9-15,-1 4 6 0,1 1-2 16,4 3-33-16,5-1-63 0,12 0-157 16,11-2-122-16,11-4-500 0</inkml:trace>
  <inkml:trace contextRef="#ctx0" brushRef="#br1" timeOffset="90093.23">3642 2582 360 0,'0'0'0'0,"0"0"480"16,0 0-307-16,19-59-31 0,-15 52-18 15,-2 4-20-15,-2 3-31 16,0 6-35-16,0 9 0 0,-2 8-4 16,-4 9-8-16,4 2-7 0,2-2-17 15,0-5-4-15,0-4 4 0,4-3-8 16,2-5-147-16,2-3 22 0,1-6-74 15,-1-6-196-15,0 0-83 16</inkml:trace>
  <inkml:trace contextRef="#ctx0" brushRef="#br1" timeOffset="90204.76">3797 2520 873 0,'0'0'0'0,"0"0"396"0,0 0-312 15,0 0-42-15,17 69-7 16,-21-28-17-16,-2 3-24 0,-3-2-185 15,1-10-288-15</inkml:trace>
  <inkml:trace contextRef="#ctx0" brushRef="#br1" timeOffset="90808.3">6534 2452 920 0,'0'0'0'0,"0"0"348"0,0 0-207 15,0 0-79-15,0 0-18 0,0 0-2 16,-54 69-14-16,42-47-26 16,8 4-4-16,-2-3-30 0,4-1-71 15,2-4-132-15,0-6-117 0,4-10-460 16</inkml:trace>
  <inkml:trace contextRef="#ctx0" brushRef="#br1" timeOffset="90923.24">6677 2485 1359 0,'0'0'0'16,"0"0"278"-16,0 0-234 0,-46 84-26 16,30-46-19-16,-7-1-95 15,0-6-235-15</inkml:trace>
  <inkml:trace contextRef="#ctx0" brushRef="#br1" timeOffset="91640.66">8752 2416 939 0,'0'0'0'0,"0"3"322"15,0 13-234-15,0 8-15 0,-2 7-17 16,2 5-31-16,0-1-19 0,2-2 3 16,2-4-7-16,9-4-4 0,-7-6-30 15,4-5-55-15,-1-7-97 0,-3-6-70 16,2-1-82-16</inkml:trace>
  <inkml:trace contextRef="#ctx0" brushRef="#br1" timeOffset="91775.19">8928 2403 968 0,'0'0'0'0,"0"0"343"16,0 0-276-16,6 73-34 0,-8-39-25 15,-2 4 0-15,-4-1-16 16,-3-6-363-16,-1-3-479 0</inkml:trace>
  <inkml:trace contextRef="#ctx0" brushRef="#br1" timeOffset="92328.38">11644 2430 1271 0,'0'0'0'0,"0"0"319"0,0 0-262 16,-50 68-47-16,40-43 5 0,4-3-10 15,2 1-10-15,4-4-79 0,2-5-30 16,8-5-138-16,3-5-77 0,-1-4-191 15</inkml:trace>
  <inkml:trace contextRef="#ctx0" brushRef="#br1" timeOffset="92450.82">11801 2418 1252 0,'0'0'0'0,"0"0"254"0,-31 71-202 15,8-29-21-15,-1 1-23 0,-1-1-16 16,2-2-82-16,0-8-161 0,1-6-600 15</inkml:trace>
  <inkml:trace contextRef="#ctx0" brushRef="#br1" timeOffset="97076.84">11222 3852 308 0,'0'0'0'0,"0"0"45"0,0 0-30 15,0 0-15-15,-6 1 0 0,6 5-33 16,0-1-53-16,-2-2-134 0</inkml:trace>
  <inkml:trace contextRef="#ctx0" brushRef="#br1" timeOffset="100802.15">4519 10131 269 0,'0'0'0'15,"0"0"68"-15,0 0 128 0,0 0-110 16,-2-3-17-16,-2 2-9 0,1 1 12 15,-1-2-9-15,0-1-28 16,2 1 11-16,-2 0 12 0,2-1-28 16,-2-1 7-16,-2-4 3 0,1 1-20 15,1-4 4-15,2 0-4 0,0-6-18 16,2-5 12-16,-2-5 0 0,-2-9-14 16,0-8 0-16,0-7 33 0,-2-9-26 15,-3-11 9-15,-1-11-4 16,4-9-16-16,-7-1 8 0,5-6 10 15,2 0-20-15,-2 5 12 0,1 0 7 16,3 8-17-16,4 7 8 0,-2 7 23 16,2 14-25-16,0 7 12 0,0 10 8 15,-2 8-17-15,2 3 9 16,4 7 6-16,-4 4-15 0,2 5 12 16,0 4 2-16,0 1-16 0,3 4 8 15,-3 2-1-15,0 1-18 0,4 1 11 16,-4-1 1-16,2 1-8 0,9 0 0 15,-5 3 5-15,2 2-2 16,0 1-74-16,3-1 28 0,-3-2-28 16,3 2 0-16,-3-3-28 0,0 0-36 15,3 2 20-15,-9-2-15 0,4-2 12 16,-2 0 26-16,-2 0 28 0,-2 0 50 16,1-1 21-16,1 0 23 0,-2-2 18 15,0 3 26-15,2 0 25 16,0-1-14-16,-2 1 3 0,6-2 5 15,5 1-41-15,-3 0 7 0,7 0 8 16,3-1-41-16,3 0-1 0,4 1-7 16,2 0-18-16,6-1 8 0,6-2 5 15,3-2-14-15,1-2 10 16,5-2 12-16,-1-2-14 0,5 2 9 16,2-1 8-16,0 0-10 0,2 0 16 15,4-2-2-15,-2 4-21 0,2 0 2 16,0 4 3-16,0 2-14 0,-6 2 11 15,4 0 2-15,-5 2-14 0,7 3 6 16,7-1 2-16,3 1-2 16,2-3 0-16,7 3 5 0,-7-1-8 15,3 0 6-15,-5-1 4 0,1-1-12 16,-3-1 8-16,0 0 3 0,-6-1-10 16,-6-1 10-16,-8-2 16 15,-11 0-3-15,-8 2 22 0,-2-2 9 16,-8 2-34-16,-1 1 10 0,-1 0-7 15,-1 1-20-15,1 0 4 0,-4 0 8 16,3-2-17-16,-1 4 12 0,-5-1-1 16,5 1-8-16,-3 0-7 0,-4 1-11 15,5 2-22-15,-5-1 0 16,-2-2-44-16,-3 1-16 0,-3 0-26 16,0-2-30-16,-2 2 24 0,0-3 18 15,0 0-26-15,-2 0-44 0</inkml:trace>
  <inkml:trace contextRef="#ctx0" brushRef="#br1" timeOffset="101170.68">7045 8467 623 0,'0'0'0'0,"0"0"148"0,0 0-73 16,0 0-34-16,-2 64 1 0,2-43 5 15,4 5-35-15,-2 1 2 0,2 4 2 16,-4 1-14-16,2 4 17 0,0 1 4 16,0 3-15-16,0 3 14 15,2 1 17-15,-4 5-9 0,0-3 15 16,0 6 6-16,2 0-24 0,1 0 2 16,-1 4-5-16,-2-1-24 0,4 0 0 15,-4 3 18-15,0-1-24 0,2-1 11 16,-2-1 3-16,0-1-16 0,-2 2 12 15,-7-6 2-15,-1 1-12 16,6-8 10-16,0-3 1 0,0-4-10 16,2-8 8-16,2-2 1 0,0-4-8 15,-7-6 4-15,7-2 4 0,0-1-8 16,0-7-28-16,0 1-20 0,7-5-32 16,-7-2-17-16,0 3-76 15,0-3-29-15,0 3-47 0</inkml:trace>
  <inkml:trace contextRef="#ctx0" brushRef="#br1" timeOffset="101450.89">7030 10019 743 0,'0'0'0'16,"0"0"345"-16,0 0-239 0,0 0 6 16,-66 10-18-16,37-6-44 0,-10 5 0 15,-9-1-12-15,-7 5-33 0,-20-4 10 16,-14 1 0-16,-12-2-24 0,-15 1 12 15,-8-2 6-15,-2 4-18 16,-10-2 12-16,-11 5 7 0,-8 1-20 16,0-2 7-16,8-1 12 0,11-11-17 15,24-1 16-15,21-8 44 0,12-2-46 16,17-2 3-16,15-2 9 0,10 3-16 16,14-1 18-16,15-1 2 15,4 4-29-15,8-2 4 0,10 2-37 16,13 2-75-16,10 0-29 0,7 5-97 15,1 0-166-15</inkml:trace>
  <inkml:trace contextRef="#ctx0" brushRef="#br1" timeOffset="101535.04">5432 10239 1090 0,'0'0'0'0,"0"0"115"16,0 0-150-16,0 0-375 0</inkml:trace>
  <inkml:trace contextRef="#ctx0" brushRef="#br1" timeOffset="110520.27">7557 5744 782 0,'0'0'0'0,"0"0"207"16,0 0-119-16,0 0-12 0,42 76-20 15,-30-36-14-15,-4 9 2 0,-3 3-31 16,1 5-10-16,-2 0 9 0,-4-1-8 16,0-2-8-16,-8-1 8 15,1-6-1-15,-3-3-4 0,-2-5 2 16,1-5 3-16,-1-7-4 0,-5-3 0 15,5-6 4-15,-2-4-4 0,3-5 0 16,-1-6 2-16,6-3-5 0,-9-1 6 16,7-7-6-16,-5-1-19 0,3-1 7 15,0-3 4-15,-1 0 8 16,-1 1 6-16,4 1 1 0,2 2 0 16,3 4 33-16,3 3-11 0,0 0 5 15,0 2 13-15,3 0-22 0,3 2 0 16,2 5 27-16,6 5-6 0,-1 3-16 15,-3-1 13-15,3 3-17 16,-5 0-10-16,-6 1 7 0,4 1-15 16,-2 0-5-16,-2 0 0 0,-2 1 13 15,0-2-14-15,-6-2 2 0,2-3 16 16,0-3-12-16,0-2 13 0,2-4-8 16,2-4-5-16,0 2 8 15,0-2-13-15,8-4 0 0,4-4 0 16,3-4 36-16,6-4-16 0,5 0 11 15,3-1-21-15,0 2-8 0,-2 2 8 16,-6 2-9-16,-1 5-2 0,-5 1 2 16,-5 5-5-16,-6 0-67 15,1 0-12-15,-5 1-52 0,0 4-14 16,-5 0-84-16,1 1-97 0,-6-3-204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來看這一題，若三數成等比數列，已知等比中項為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什麼叫做等比中項還記得嗎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個數形成等比數列，中間的那一項，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所以根據題意，可以令這三個數為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6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既然形成等比數列，那麼就會滿足 後項 </a:t>
            </a:r>
            <a:r>
              <a:rPr lang="en-US" altLang="zh-TW" baseline="0" dirty="0"/>
              <a:t>6 </a:t>
            </a:r>
            <a:r>
              <a:rPr lang="zh-TW" altLang="en-US" baseline="0" dirty="0"/>
              <a:t>比 前項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就會等於 後項 </a:t>
            </a:r>
            <a:r>
              <a:rPr lang="en-US" altLang="zh-TW" baseline="0" dirty="0"/>
              <a:t>y </a:t>
            </a:r>
            <a:r>
              <a:rPr lang="zh-TW" altLang="en-US" baseline="0" dirty="0"/>
              <a:t>比 前項 </a:t>
            </a:r>
            <a:r>
              <a:rPr lang="en-US" altLang="zh-TW" baseline="0" dirty="0"/>
              <a:t>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去掉分母，就會得到 </a:t>
            </a:r>
            <a:r>
              <a:rPr lang="en-US" altLang="zh-TW" baseline="0" dirty="0" err="1"/>
              <a:t>xy</a:t>
            </a:r>
            <a:r>
              <a:rPr lang="en-US" altLang="zh-TW" baseline="0" dirty="0"/>
              <a:t> = 6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6 </a:t>
            </a:r>
            <a:r>
              <a:rPr lang="zh-TW" altLang="en-US" baseline="0" dirty="0"/>
              <a:t>也就是 </a:t>
            </a:r>
            <a:r>
              <a:rPr lang="en-US" altLang="zh-TW" baseline="0" dirty="0"/>
              <a:t>6^2 = 36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回頭看題目要求什麼，要求三個數的乘積，也就是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6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y</a:t>
            </a:r>
            <a:r>
              <a:rPr lang="zh-TW" altLang="en-US" baseline="0" dirty="0"/>
              <a:t> </a:t>
            </a:r>
            <a:r>
              <a:rPr lang="en-US" altLang="zh-TW" baseline="0" dirty="0"/>
              <a:t>=6xy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剛剛已經知道 </a:t>
            </a:r>
            <a:r>
              <a:rPr lang="en-US" altLang="zh-TW" baseline="0" dirty="0" err="1"/>
              <a:t>xy</a:t>
            </a:r>
            <a:r>
              <a:rPr lang="en-US" altLang="zh-TW" baseline="0" dirty="0"/>
              <a:t> = 36</a:t>
            </a:r>
            <a:r>
              <a:rPr lang="zh-TW" altLang="en-US" baseline="0" dirty="0"/>
              <a:t>，那麼要求的就等於 </a:t>
            </a:r>
            <a:r>
              <a:rPr lang="en-US" altLang="zh-TW" baseline="0" dirty="0"/>
              <a:t>6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36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216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這一題很簡單，其實就只是在測驗同學記不記得等比數列、和等比中項的定義。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如果同學有將等比中項的公式背起來，就可以直接寫到 </a:t>
            </a:r>
            <a:r>
              <a:rPr lang="en-US" altLang="zh-TW" baseline="0" dirty="0" err="1"/>
              <a:t>xy</a:t>
            </a:r>
            <a:r>
              <a:rPr lang="en-US" altLang="zh-TW" baseline="0" dirty="0"/>
              <a:t> = 6^2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如果沒背的話，就跟老師一樣回到定義也可以得到答案喔。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學生練習只是多了兩項，觀念一樣，請同學自己練習。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等比中項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809986" cy="49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若三數成等比數列，已知等比中項為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，則此三數的乘積為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_________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89C8AF9F-0B58-DD6F-FB5C-42B7BE73955B}"/>
              </a:ext>
            </a:extLst>
          </p:cNvPr>
          <p:cNvGrpSpPr/>
          <p:nvPr/>
        </p:nvGrpSpPr>
        <p:grpSpPr>
          <a:xfrm>
            <a:off x="218184" y="5614805"/>
            <a:ext cx="12007826" cy="1142731"/>
            <a:chOff x="237249" y="7612151"/>
            <a:chExt cx="12007826" cy="1142731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A7B11E46-14D2-3034-B912-07129D071934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003002"/>
              <a:ext cx="1163759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B0096290-3663-9075-B956-0AE9868927D8}"/>
                </a:ext>
              </a:extLst>
            </p:cNvPr>
            <p:cNvSpPr txBox="1"/>
            <p:nvPr/>
          </p:nvSpPr>
          <p:spPr>
            <a:xfrm>
              <a:off x="662920" y="76121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8AA9346C-DDDA-D585-DDA6-CC633F82C8F8}"/>
                </a:ext>
              </a:extLst>
            </p:cNvPr>
            <p:cNvSpPr/>
            <p:nvPr/>
          </p:nvSpPr>
          <p:spPr>
            <a:xfrm>
              <a:off x="350787" y="76494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C024CE42-29AF-B0B6-3A7E-03EEA4B47A69}"/>
                </a:ext>
              </a:extLst>
            </p:cNvPr>
            <p:cNvSpPr txBox="1"/>
            <p:nvPr/>
          </p:nvSpPr>
          <p:spPr>
            <a:xfrm>
              <a:off x="237249" y="8003293"/>
              <a:ext cx="11809986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有五個數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dirty="0">
                  <a:ea typeface="微軟正黑體" panose="020B0604030504040204" pitchFamily="34" charset="-120"/>
                </a:rPr>
                <a:t> 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 </a:t>
              </a:r>
              <a:r>
                <a:rPr lang="en-US" altLang="zh-TW" dirty="0">
                  <a:ea typeface="微軟正黑體" panose="020B0604030504040204" pitchFamily="34" charset="-120"/>
                </a:rPr>
                <a:t>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 </a:t>
              </a:r>
              <a:r>
                <a:rPr lang="en-US" altLang="zh-TW" dirty="0">
                  <a:ea typeface="微軟正黑體" panose="020B0604030504040204" pitchFamily="34" charset="-120"/>
                </a:rPr>
                <a:t>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 </a:t>
              </a:r>
              <a:r>
                <a:rPr lang="en-US" altLang="zh-TW" dirty="0">
                  <a:ea typeface="微軟正黑體" panose="020B0604030504040204" pitchFamily="34" charset="-120"/>
                </a:rPr>
                <a:t>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形成等比數列，已知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–3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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243   (B) 15   (C) –243   (D) –15</a:t>
              </a: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E1DEF969-CD1F-71E8-E876-61349B137731}"/>
                </a:ext>
              </a:extLst>
            </p:cNvPr>
            <p:cNvSpPr txBox="1"/>
            <p:nvPr/>
          </p:nvSpPr>
          <p:spPr>
            <a:xfrm>
              <a:off x="9943013" y="841633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5A17AF7C-A81E-0E3D-B4A4-585D40748C24}"/>
                  </a:ext>
                </a:extLst>
              </p14:cNvPr>
              <p14:cNvContentPartPr/>
              <p14:nvPr/>
            </p14:nvContentPartPr>
            <p14:xfrm>
              <a:off x="1311120" y="865080"/>
              <a:ext cx="6404760" cy="282132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5A17AF7C-A81E-0E3D-B4A4-585D40748C2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01760" y="855720"/>
                <a:ext cx="6423480" cy="284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21942</TotalTime>
  <Words>302</Words>
  <Application>Microsoft Office PowerPoint</Application>
  <PresentationFormat>寬螢幕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等比中項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1090</cp:revision>
  <dcterms:created xsi:type="dcterms:W3CDTF">2015-07-26T15:18:38Z</dcterms:created>
  <dcterms:modified xsi:type="dcterms:W3CDTF">2025-04-24T15:57:26Z</dcterms:modified>
</cp:coreProperties>
</file>