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399FF"/>
    <a:srgbClr val="FF6000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83398C-3223-4551-BFD8-DE24E39287AE}" v="62" dt="2023-09-20T00:43:46.4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50" autoAdjust="0"/>
    <p:restoredTop sz="78664" autoAdjust="0"/>
  </p:normalViewPr>
  <p:slideViewPr>
    <p:cSldViewPr snapToGrid="0">
      <p:cViewPr varScale="1">
        <p:scale>
          <a:sx n="64" d="100"/>
          <a:sy n="64" d="100"/>
        </p:scale>
        <p:origin x="1086" y="78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9-20T01:34:43.41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11278 3677 362 0,'0'0'0'15,"0"0"55"-15,0 0 45 0,0 0 30 16,0 0-45-16,0 0 13 0,0 0 19 16,0 0-39-16,-8-45-12 0,8 45 28 15,0-1-27-15,2 1-17 0,0 0 18 16,2 0-15-16,4 0-8 15,1 2 10-15,3 4-16 0,5 3-5 16,-1 0 10-16,5 1-12 0,4-2-4 16,0-1 3-16,-1-2-14 0,5-4-3 15,-2-1 10-15,4-3-11 0,0-8-2 16,0-3 10-16,-6-2-9 16,0 2-5-16,-3 0 4 0,-3 5-11 15,-4 1 0-15,-3 5 0 0,-2-2 5 16,3 4-4-16,-1 1 7 0,3 0-3 15,1 3-1-15,-1 2 14 0,1 2-9 16,-1 0-1-16,1-2 7 16,1-1-4-16,1-1-3 0,1-2 10 15,2-1-13-15,-1-1-6 0,1 1 2 16,2 0 7-16,-7-3-10 0,5-1 4 16,0 0 2-16,-1 0-8 0,-1 0 8 15,1-3-3-15,-1 2-4 0,4-3 6 16,0 1-1-16,-7-3-6 15,7 1 8-15,-3-2-3 0,-1 1-3 16,2 5 4-16,-5 3 0 0,3 2-6 16,-5 4 8-16,5 5-4 0,-2 3-3 15,1 4 6-15,-1 0-1 0,-1-1-2 16,3-2 0-16,1-3 5 16,3-3-7-16,0-3 4 0,4-3 2 15,0-1-6-15,-3-7 4 0,7-3 1 16,-6-2-5-16,2-1 4 0,0-1 2 15,-2 4-4-15,-4 1 0 0,-1 3 0 16,-1 2-4-16,1 3 8 16,5 1-5-16,-2 0-2 0,4 0 6 15,-2 0 12-15,2-2-16 0,2 2 2 16,-5 0 20-16,3-2-21 0,0-2 0 16,-2 2 0-16,-4 2 0 0,-5 0 0 15,3 3 0-15,-7 6 0 0,0 3 0 16,3 2 0-16,-3 1 0 0,5 2 0 15,-7-4 0-15,3-1 0 16,-1 0 0-16,2-5 0 0,7-3 0 16,0-3 0-16,4-1 0 0,4-6 0 15,-3-4 0-15,-1 0 0 0,4 3 0 16,-2-1 0-16,4 2 0 0,2 0 0 16,4 3 0-16,3 2 0 15,-3 0 0-15,4 1 0 0,-8 0 0 16,7 0 0-16,-14 0 0 0,1 0 0 15,0 0 0-15,-4-4 0 0,0-2 0 16,-3 0 0-16,-5 0 0 16,-5-2-215-16,-10-6-291 0</inkml:trace>
  <inkml:trace contextRef="#ctx0" brushRef="#br0" timeOffset="4031.64">23158 3607 399 0,'0'0'0'0,"0"0"183"15,0 0-67-15,0 0 10 16,0 0 6-16,0 0-1 0,0 0-35 16,0 0-12-16,58 64 22 0,-46-51-32 15,3-4-11-15,1-3 13 0,7-3-30 16,4-3 4-16,4-7 14 0,4-7-19 15,2-4-10-15,2-1 7 0,5-1-25 16,-9 3-6-16,0 5 5 16,-4 3-16-16,-4 7 0 0,0 2 20 15,-4 1-16-15,-3 9 6 0,1 2 17 16,2 5-14-16,-5 0 2 0,1-1 13 16,2 0-18-16,-1-4-2 0,3-1-8 15,2-4 0-15,2-1 0 0,2-6 0 16,2 0 0-16,-7-2 0 15,3-3 0-15,0-1 0 0,-2-1 0 16,-2 2 0-16,2-4 0 0,1 3 0 16,-1 1 0-16,0-2 0 0,0 5 0 15,0-3 0-15,2-1 0 0,-3 1 0 16,-1 1 0-16,-2 0 0 16,-3-1 0-16,1 3 0 0,-7-1 0 15,1 3 0-15,-3 0 0 0,0 0 0 16,-1 3 0-16,1 1 0 0,-2 1 0 15,9 1 0-15,-5 1 0 0,3-1 0 16,3-1 0-16,5-3 0 16,0-1 0-16,2-1 0 0,1-1 0 15,3-6 0-15,0-2 0 0,-2 0 0 16,-4-1 0-16,0 2 0 0,-1 1 0 16,-9 3 0-16,3 2 0 0,1 2 0 15,-5 0 0-15,1 2 0 0,1 2 0 16,-1 1 0-16,3-1 0 15,7-1 0-15,-5 0 0 0,9-3 0 16,-2 0 0-16,6-1 0 0,2-6 0 16,2-1 0-16,-2-1 0 0,1-1 0 15,-3 1 0-15,-5 1 0 0,-1 4 0 16,-4 0 0-16,0 3 0 16,-3 1 0-16,-8 0 0 0,9 4 0 15,-2 3 0-15,-3 1 0 0,3 1 0 16,3-1 0-16,-3-1 0 0,1-1 0 15,7-4 0-15,-2 0 0 0,0-1 0 16,-1-1 0-16,-3 0 0 16,2-3 0-16,-3 1 0 0,1-2 0 15,2 2 0-15,1 2 0 0,-5 0 0 16,1 3 0-16,3 4 0 0,0 0 0 16,4-2 0-16,-3-1 0 0,5-2 0 15,2-2 0-15,-2 0 0 0,2-2 0 16,0-5 0-16,-4 2 0 15,-5-3 0-15,-3 0 0 0,-1 0 0 16,1 1 0-16,-7 5 0 0,3 0 0 16,-11 2 0-16,2 0 0 0,-2 1 0 15,4 3 0-15,3 1 0 0,-3-4 0 16,10 0 0-16,3-1 0 16,6-1 0-16,4-6 0 0,8-1 0 15,-2 1 0-15,0-1 0 0,-8 1 0 16,0 1 0-16,-2 3 0 0,6 3 0 15,-4 0 0-15,-1 0 0 0,3 9 0 16,0 0 0-16,-2 2 0 16,-4 1 0-16,-2 0 0 0,-11 0 0 15,-4-2 0-15,-6-9-422 0,-10-10-982 16</inkml:trace>
  <inkml:trace contextRef="#ctx0" brushRef="#br0" timeOffset="5391.41">26718 3632 625 0,'0'0'0'16,"0"0"331"-16,0 0-161 16,0 0-46-16,0 0 2 0,0 0 2 15,0 0-48-15,0 0-14 0,-13-7 13 16,13 7-32-16,0-2-1 0,4 0 3 16,7 2-28-16,7-1 3 0,5-2 21 15,14 2-27-15,0-2 6 0,9-1 9 16,10 1-27-16,2 1-1 15,6 0-5-15,4 2 0 0,0 3 0 16,-2 2 0-16,0 2 0 0,-6-1 0 16,-6-2 0-16,0 0 0 0,-7-2 0 15,-3-1 0-15,-3 0 0 0,0-1 0 16,1 0 0-16,1-1 0 16,-6 1 0-16,-4 0 0 0,3 1 0 15,-5 1 0-15,0 0 0 0,2 2 0 16,-2-1 0-16,4 1 0 0,-2 1 0 15,6-1 0-15,3 3 0 0,1-2 0 16,4-1 0-16,-1 5 0 16,1-5 0-16,-3 0 0 0,-1 1 0 15,-1-2 0-15,-5-1 0 0,0 0 0 16,-6-1 0-16,4-1 0 0,-6 1 0 16,-2-1 0-16,4 0 0 0,-2 0 0 15,0 0 0-15,4 0 0 0,0 0 0 16,-2 0 0-16,0 0 0 15,-2 0 0-15,4 0 0 0,-4-1 0 16,0 1 0-16,-2 0 0 0,2 0 0 16,-2 0 0-16,2 0 0 0,0 0 0 15,4 0 0-15,-2 0 0 0,6 0 0 16,2 0 0-16,0-1 0 0,3-1 0 16,-1 0 0-16,-2-2 0 15,-6 1 0-15,5 2 0 0,-7 1 0 16,-7-1 0-16,3-1 0 0,-2 2 0 15,0-1 0-15,-4 1 0 0,1 0 0 16,-1-2 0-16,2 0 0 0,4-1 0 16,-1 1 0-16,3 0 0 15,11 0 0-15,-5 2 0 0,4-1 0 16,-2 1 0-16,1 0 0 0,1 0 0 16,-8 0 0-16,-2 0 0 0,-4 0 0 15,-7 0 0-15,-5-1 0 0,-5-1 0 16,-8 1 0-16,0 1 0 15,-4-2 0-15,-9 2 0 0,-5 0 0 16,-5 0 0-16,2-6-433 0,11-17-845 16</inkml:trace>
  <inkml:trace contextRef="#ctx0" brushRef="#br0" timeOffset="6595.44">31867 3709 398 0,'0'0'0'16,"0"0"32"-16,0 0 5 0,0 0-7 16,0 0-12-16,0 0-7 15,0 0-7-15,0 0 3 0,2 13 9 16,-2-13-7-16,0 1 2 0,0 0-2 16,0 0-11-16,0-1 4 0,-2 2-4 15,-4-1-30-15,1-1-1 0,5 0-14 16,0 2 6-16,0-2-19 15,0 0-21-15,0 0-13 0</inkml:trace>
  <inkml:trace contextRef="#ctx0" brushRef="#br0" timeOffset="8094.69">1131 4953 495 0,'0'0'0'0,"0"0"175"0,0 0-56 15,0 0-42-15,0 0 8 0,0 0 13 16,0 0-35-16,0 0 11 0,0 0 20 16,-48 2-11-16,48-2 4 0,0-2 1 15,0-1-29-15,0-1 6 0,2 0 8 16,-2 1-25-16,2 0-5 15,0 2-4-15,3 1-24 0,3 0 4 16,0 0 0-16,4-1-10 0,5-3 11 16,6 2 1-16,-1-3-12 0,5-1 6 15,-2 2-2-15,0-2-12 0,6 2 9 16,-2 1-1-16,0-2-8 16,0 3 6-16,0 0 4 0,0 0-11 15,2 1 0-15,0 0 3 0,2-1-3 16,2-1 0-16,-2 3 0 0,4-2 0 15,0-1 0-15,-4 2 0 16,3 1 0-16,-7 0 0 0,2 0 0 16,0 0 0-16,-7 2 0 0,1 2 0 15,0-4 0-15,-4 2 0 0,-1-1 0 16,1-1 0-16,-4 0 0 0,-1 0 0 16,-4 0 0-16,-1 0 0 0,-3 0 0 15,-2-3 0-15,0 3 0 0,-1-1 0 16,3-2 0-16,2 2-171 0,5-2-123 15,5-7-208-15</inkml:trace>
  <inkml:trace contextRef="#ctx0" brushRef="#br0" timeOffset="9251.91">3653 4867 659 0,'0'0'0'0,"0"0"323"16,0 0-233-16,0 0-21 0,0 0 27 16,0 0-3-16,0 0-36 0,0 0 23 15,0 0 47-15,26 44-65 0,-15-31-4 16,1 1 11-16,7-2-33 16,-3-4 4-16,5-2-1 0,4-5-8 15,2-1 9-15,0-5-6 0,-3-3-20 16,1-5 4-16,0-2-6 0,0 2-12 15,-5 0 0-15,1-1 0 0,0 5 0 16,-1 1 0-16,-5 5 0 16,4 3 0-16,-3 0 0 0,3 4 0 15,-3 6 0-15,-1-1 0 0,-3 2 0 16,3-2 0-16,-5 1 0 0,2-5 0 16,3 1 0-16,-1-4 0 0,1-2 0 15,-1 0 0-15,7-7 0 0,0-3 0 16,1-3 0-16,-1 1 0 15,-7 5 0-15,3-3 0 0,-1 5 0 16,-3 3 0-16,1 2 0 0,1-1 0 16,-5 5 0-16,5 5 0 0,-7 0 0 15,8-1 0-15,-5 1 0 0,3-2 0 16,3-3 0-16,-1 0 0 16,-1-4 0-16,3-4 0 0,5-3 0 15,-4-4 0-15,-3 1 0 0,5-1 0 16,-5 1 0-16,1 2 0 0,-5 4 0 15,-1 4 0-15,-3 0 0 16,2 6 0-16,1 2 0 0,3 2 0 16,1 0 0-16,5-4 0 0,3-3 0 15,8-2 0-15,-2-1 0 0,4-3 0 16,0-4 0-16,2-3 0 0,-2-2 0 16,-4 4 0-16,-2-2 0 0,-8 4 0 15,1 4 0-15,-1-1 0 0,-9 3 0 16,3 1 0-16,-3 5 0 0,0 0 0 15,3 2 0-15,-1-1 0 16,7-3 0-16,-1-1 0 0,-1-3 0 16,2 0 0-16,1 0 0 0,-1-4 0 15,-1-1 0-15,-1 0 0 16,0 0 0-16,-1 4 0 0,-6 1 0 16,3 0 0-16,-1 6 0 0,1 2 0 15,1 3 0-15,3-1 0 0,5 0 0 16,5-3 0-16,4-4 0 0,2-3 0 15,5-5 0-15,5-11 0 0,2-7 0 16,5-7 0-16,6-3-279 0,0 2-7 16,2-2-177-16</inkml:trace>
  <inkml:trace contextRef="#ctx0" brushRef="#br0" timeOffset="15563.91">3804 5031 729 0,'0'0'0'16,"0"0"354"-16,0 0-218 0,0 0-35 15,0 0-12-15,0 0-19 0,0 0-32 16,-48 60-11-16,42-38-12 0,2 1 0 16,4-3 0-16,2-3-15 15,6 1 0-15,2-3 8 0,1-3-12 16,3-1 4-16,-1-3 0 0,-1-4 0 16,4-3 2-16,-1-1 1 0,-3 0-5 15,3-3 2-15,-5-1 0 0,0-2 1 16,1 3-2-16,-7-2 2 15,-2 4-2-15,0-1-3 0,0 2 6 16,-2 0-4-16,-4 3 4 0,0 5 2 16,-2 6-8-16,-3 5 2 0,1 1 3 15,2 3 0-15,-2-1-1 0,6 2 0 16,2 0 1-16,0-3-1 16,4-3 0-16,6-1 0 0,0-3-2 15,3-3 3-15,-1-3-1 0,3-3 0 16,3 1 0-16,-5-2 2 0,1 2-1 15,3-3 3-15,-7 1-8 0,4 2 3 16,-7-5 2-16,-1 1-2 16,4-1-66-16,-10-1 5 0,6 0-51 15,-1 0-8-15,-1-2-11 0,4-3-80 16,-8-6-54-16,2-3-107 0</inkml:trace>
  <inkml:trace contextRef="#ctx0" brushRef="#br0" timeOffset="15973.62">4122 5394 867 0,'0'0'0'16,"0"0"205"-16,0 0-155 0,0 0 2 15,0 0 9-15,60 24-18 0,-44-20-15 16,-1-1-18-16,1 0 3 16,-3-2-3-16,-5 0-8 0,0 3 4 15,-8-3 7-15,4 4 0 0,-4 2 16 16,0-2 19-16,0 6-8 0,-6 1-9 15,2 1-2-15,-4 2-11 0,-3 3 5 16,-1 0-5-16,0-1-9 0,1 1 1 16,-5-1 3-16,8-4-10 15,-7-4 2-15,7 1 3 0,-3-5-10 16,5-3 4-16,0-1 4 0,0-1-11 16,-2-5-33-16,6 0 2 0,-3-4-22 15,5 0 10-15,-2-3-4 0,0-2-36 16,-4-2 31-16,4 1 7 15,-4-2-17-15,2 2 25 0,-5 0 8 16,5 1-2-16,-2 4 28 0,4 2 9 16,0 2-2-16,2 4 2 0,-2 0 19 15,2 2 11-15,0 0 9 0,0 0 6 16,0 0-11-16,0 0-19 0,0 4 3 16,0 6 34-16,2 5-5 15,-2-1-25-15,2 2-14 0,-2 2-5 16,4-5-1-16,0 1-6 0,-4-1-168 15,4-4-19-15,-4-3-357 0</inkml:trace>
  <inkml:trace contextRef="#ctx0" brushRef="#br0" timeOffset="16844.39">5108 5013 254 0,'0'0'0'0,"0"0"90"16,0 0-100-16,0 0-101 15</inkml:trace>
  <inkml:trace contextRef="#ctx0" brushRef="#br0" timeOffset="17592">4661 5280 552 0,'0'0'0'16,"0"0"273"-16,0 0-130 0,0 0-55 15,0 0 4-15,0 0 4 0,0 0-24 16,0 0-1-16,-55-9-19 0,44 17-11 15,3 1-8-15,0 5-23 0,-3 1 2 16,3 2 3-16,-2 6-7 16,-1 1 6-16,5 4 1 0,-4-1-11 15,4 4 7-15,2 2 2 0,-3 2-15 16,5 1 4-16,2-1 14 0,0-4-20 16,0-5 8-16,13-3 1 0,-7-1-9 15,8-4 4-15,-1-3 4 0,-1-4-8 16,5-4 4-16,-3-2 5 15,1-2-10-15,3-3 7 0,-1 0 4 16,-3-4-8-16,1-2 4 0,-7-2 9 16,0 0-16-16,0-2 10 0,-5-1 1 15,-1 1-11-15,2-1 7 0,-4-3 3 16,-4 1-10-16,-3-4 7 0,-7 3 3 16,4 0-10-16,-5 5 1 15,3 2 10-15,-3 3-12 0,-1 4 6 16,-1 1 3-16,5 2-6 15,-5 10-1-15,1-2 8 0,5 2-2 0,1 4 4 16,0-1-1-16,8 3-10 0,-2-2 6 16,4-2 3-16,0-1-8 15,0-3 2-15,6-1 6 0,-2-4-8 16,6 0-1-16,-4-4 7 0,1-1-4 16,3 2-25-16,-4-3 4 0,-2 0-40 15,5-5-1-15,-3-4-25 0,0-2-79 16,2-3-18-16,3 0-117 0,-1-1-130 15</inkml:trace>
  <inkml:trace contextRef="#ctx0" brushRef="#br0" timeOffset="18013.97">4794 5459 996 0,'0'0'0'16,"0"0"334"-16,0 0-227 0,0 0-28 15,0 0 1-15,0 0-35 0,0 0-21 16,0 0-6-16,0 0-12 0,-35 43 0 16,26-20 0-16,5 0-9 15,2-1 6-15,0-3 5 0,2-1-14 16,0 1 9-16,6-3 2 0,5 1-10 16,-3-4 6-16,2-3 3 0,3 1-8 15,3-4 4-15,-1 0 4 0,1-4-8 16,3-2 4-16,-1-1 4 15,-3-4-8-15,-1-5 6 0,-3-3 2 16,1-2-8-16,2-3 6 0,-7-2 3 16,1-5-10-16,-4-2 7 0,-4-3 5 15,0-3-14-15,-4 3 5 0,-4 2-1 16,-3 6-11-16,-1 7 16 16,-1 9 1-16,3 5-6 0,-8 3 1 15,3 10 3-15,-1 2-2 0,-1 3-1 16,5 0 7-16,1 2-10 0,3-2 3 15,2-3 1-15,2 0-50 16,2-4 6-16,2-2-22 0,0-1-54 16,2-1-33-16,8-3-9 0,-4-3-135 15,5-1-24-15</inkml:trace>
  <inkml:trace contextRef="#ctx0" brushRef="#br0" timeOffset="18219.09">5180 5463 580 0,'0'0'0'16,"0"0"303"-16,0 0-146 0,0 0-56 16,0 0-10-16,0 0-16 0,0 0-25 15,-20 77-34-15,9-45-4 0,-1-3-3 16,-1 0-11-16,3-2 4 16,0-6 3-16,8-3-9 0,-7-6-31 15,9-3-29-15,-2-1-37 0,2-6 5 16,-2-2-12-16,2-4-102 0,-2-8-18 15,2-3-46-15</inkml:trace>
  <inkml:trace contextRef="#ctx0" brushRef="#br0" timeOffset="18400.4">5042 5506 661 0,'0'0'0'0,"0"0"339"16,0 0-275-16,0 0-20 0,0 0 37 15,0 0 10-15,0 0-18 0,0 0-22 16,74 50 0-16,-53-29-23 0,-5 0-22 15,3-3 0-15,-3 0-1 16,-3-4-10-16,-1-1-101 0,-3-3-13 16,-1-4-58-16,0-5-17 0,-6-1-96 15</inkml:trace>
  <inkml:trace contextRef="#ctx0" brushRef="#br0" timeOffset="18811.16">5350 5324 1122 0,'0'0'0'0,"0"0"300"16,0 0-206-16,0 0-34 0,16 69 5 16,-16-51-17-16,4 3-25 0,-4 1-25 15,2-3 4-15,-2-1 8 0,0-6-15 16,0-5 9-16,0 0-4 15,-2-6 0-15,2 1-17 0,0-2 17 16,-4 0 0-16,4 0-2 0,0 0 7 16,0 0-10-16,0 0 6 0,6 0 0 15,1-1-2-15,1-1-1 0,4-2 4 16,-5 1-4-16,7 0-3 16,-2 3 5-16,5 0-27 0,2 2 25 15,-3 2-3-15,-4 2-8 0,5 0 16 16,-9 6-1-16,3 0-4 0,-7 0 2 15,-2 4 3-15,2 1-6 0,-4-1 6 16,-4 0 3-16,-2 0-7 0,-9-2 2 16,5 0 17-16,-7-2-21 15,1-1 6-15,3-3-2 0,-3-3-2 16,-3-3-28-16,3-2-6 0,5-5-51 16,-5-5-13-16,8-6-53 0,-7-6-159 15,5-5-191-15</inkml:trace>
  <inkml:trace contextRef="#ctx0" brushRef="#br0" timeOffset="19020.93">5341 5253 1185 0,'0'0'0'0,"0"0"234"16,0 0-170-16,65 11-35 0,-39-4 6 15,3 0-23-15,-2 0-14 0,0-1-13 16,-2 0-61-16,0 0-102 0,-5-1-29 16,1-4-130-16,-2 0-114 15</inkml:trace>
  <inkml:trace contextRef="#ctx0" brushRef="#br0" timeOffset="19223.37">5695 5400 957 0,'0'0'0'15,"0"0"252"-15,0 0-117 0,0 0-30 16,0 0 5-16,0 0-34 16,76 13-40-16,-53-13-30 0,0 0 3 15,-5 0-7-15,-3 0-4 0,-9 3-75 16,0 1-3-16,-2 1-63 0,-4 1-46 15,-4-1-39-15,-4 1-206 16</inkml:trace>
  <inkml:trace contextRef="#ctx0" brushRef="#br0" timeOffset="19410.08">5695 5563 1088 0,'0'0'0'0,"0"0"265"16,0 0-198-16,0 0 8 15,0 0 0-15,70 1-30 0,-45-5-28 16,-2 3-19-16,-5 0-7 0,1 1-64 16,-9 0-85-16,3-1-79 0,-9-2-173 15</inkml:trace>
  <inkml:trace contextRef="#ctx0" brushRef="#br0" timeOffset="19874.64">6026 5322 1079 0,'0'0'0'0,"0"0"306"0,0 0-265 15,0 0-25-15,0 0 20 0,0 0 14 16,0 0-14-16,58 0-19 15,-40 4-11-15,3 5 5 0,-1 1-7 16,-1 3-7-16,-11-2 6 0,-1 2-1 16,-5 2-3-16,-2 2 2 0,-7-2-1 15,-1 2 0-15,-8-4-1 0,5-1 3 16,-3-1-4-16,-1-7 4 16,7 1 1-16,-2-5-6 0,4 0 6 15,1 0-2-15,5 0-1 0,0-3 0 16,5-1-2-16,5-2-4 0,-2 2 11 15,0 1-6-15,3 3-2 0,-1 0 6 16,0 3-3-16,1 5 0 0,3 3-1 16,-3-1 2-16,3 4-2 15,-8 1 2-15,2 3-2 0,-5 3-3 16,-3 0 8-16,-11 0-2 0,3 1-3 16,-11-2 2-16,5-2 4 0,-5-2-4 15,1-5 8-15,-3-4-4 0,2-4-8 16,1-3 6-16,5-7-3 15,1 0-22-15,6-7-19 0,2-3-32 16,4 2-68-16,2-3-27 0,4 2-34 16,4 3-194-16</inkml:trace>
  <inkml:trace contextRef="#ctx0" brushRef="#br0" timeOffset="20233.68">6346 5397 970 0,'0'0'0'0,"0"0"302"16,0 0-229-16,0 0-20 0,0 0 4 15,0 0-19-15,0 0-24 0,-41 80-8 16,39-54 9-16,2-1-2 0,0 2 3 16,4-5 6-16,4-4-12 0,2-3-5 15,3-5 7-15,1-3-4 0,7-4 2 16,2-3 6-16,-5-5-7 15,5-7-8-15,0-2 6 0,-3-3-6 16,-1-1-2-16,-7 0 2 0,-1-3-2 16,-7 0-6-16,-4 0 11 0,-2-4-6 15,-13 1-10-15,-3 1 4 0,-3 0-13 16,0 8 1-16,1 3 19 0,-3 8 0 16,4 4-2-16,5 1 6 15,-3 5-5-15,9 4-4 0,2-2-6 16,0 4-21-16,6-2-18 0,0-2-22 15,6-2-68-15,2-1-74 0,0-1-79 16,7-6-138-16</inkml:trace>
  <inkml:trace contextRef="#ctx0" brushRef="#br0" timeOffset="20578.78">6677 5351 845 0,'0'0'0'15,"0"0"276"-15,0 0-199 0,0 0 15 16,-58 36 23-16,43-24-43 0,7 2-28 16,-2 3-16-16,4 2-5 0,4 3 1 15,0 2-1-15,2-2 3 0,0-3-6 16,4-2-6-16,8 0 2 16,-2-8-7-16,9 0-1 0,0-5 5 15,1-3-8-15,3-1-4 0,2 0 6 16,-2-3-7-16,-3-9 0 0,1 0 0 15,-9-5 4-15,3-1-4 0,-9-2 0 16,-2 0 0-16,2-4 0 0,-6 0 0 16,-6-3 3-16,0 2-4 15,-9 2-2-15,3 8 2 0,-5 6-14 16,7 8 20-16,-4 1-10 0,5 2-20 16,-5 10 0-16,10-3-21 0,0 1-42 15,4 5-19-15,0-6-84 0,0 2-142 16,4-6-238-16</inkml:trace>
  <inkml:trace contextRef="#ctx0" brushRef="#br0" timeOffset="20767.27">7055 5351 1179 0,'0'0'0'15,"0"0"222"-15,0 0-122 0,-29 65-51 16,6-36 12-16,-1 2 14 0,-1 3-37 15,0-3-25-15,4-2-10 0,3-9 1 16,3-4-8-16,7-6-60 16,-2-2-7-16,6-6-38 0,1-2-91 15,3-10-57-15,0-7-162 0</inkml:trace>
  <inkml:trace contextRef="#ctx0" brushRef="#br0" timeOffset="20926.82">7022 5454 1066 0,'0'0'0'0,"0"0"435"0,85-7-324 16,-52 7-8-16,-6 0-44 0,6 0-28 16,-8 2-28-16,-5 5 3 0,-5 1-12 15,-5 1-67-15,-10 0-18 0,0-2-50 16,-12 3-124-16,-7-2-116 16,-4 2-378-16</inkml:trace>
  <inkml:trace contextRef="#ctx0" brushRef="#br0" timeOffset="21142.25">6985 5655 937 0,'0'0'0'15,"0"0"277"-15,0 0-215 0,72-9 9 16,-41 6 17-16,-2 2-29 0,-4 1-15 16,0 0-4-16,-7 5-7 0,-3 5-5 15,-9 3-2-15,-6 1-5 0,0 3-3 16,-12 2-4-16,-1-2-10 15,-3 0-5-15,-3-3 2 0,5-4-2 16,-1-4-79-16,1-5 4 0,7-1-22 16,-5-4-69-16,4-8-2 0,2-4-74 15,-5-4-135-15</inkml:trace>
  <inkml:trace contextRef="#ctx0" brushRef="#br0" timeOffset="21266.92">6985 5655 655 0,'74'-6'0'0,"-74"14"385"16,-6 7-209-16,-11 6-25 0,3 7-56 15,-7 1-35-15,-6 1-44 0,-6-3-17 16,0-1-97-16,-10-5-312 0</inkml:trace>
  <inkml:trace contextRef="#ctx0" brushRef="#br0" timeOffset="28489.23">22412 2132 1145 0,'22'-19'0'0,"5"3"232"15,8 1-105-15,3 8-31 0,-1 3-51 16,6 4-15-16,-3 6-4 16,-1 4-19-16,-2 5-3 0,-6 0 8 15,-4 0-17-15,-6 2 4 0,-11 0 2 16,-4-1 2-16,-6 2-3 0,-6 0 0 15,-6 0 25-15,-11 2-10 0,-2-1 13 16,-2-2-18-16,0-2 12 0,-2-5 12 16,5-3-24-16,3-4 3 15,6-3 7-15,5 0-18 0,4 0 5 16,6 0 5-16,0-3-18 0,2-3 0 16,10 0 8-16,3-1-4 0,5 0-12 15,1 1 18-15,-2 4-8 0,1 1-5 16,3 1 14-16,-4 1-10 15,-3 2 1-15,1 5 7 0,-5 0-6 16,-8 0-9-16,3 3 19 0,-5-1-14 16,-2 5 6-16,-9 1 2 0,-5-1 8 15,-5 2-7-15,1-2 11 0,-5-4-17 16,2-4 5-16,1-3 11 16,1-3-17-16,7-1 5 0,5-7 0 15,-1-2 0-15,6 0-107 0,2-3 46 16,2 2-44-16,8 0-37 0,3 1 2 15,8-1-58-15,-7 3-125 0,7-2 26 16,1 0-176-16</inkml:trace>
  <inkml:trace contextRef="#ctx0" brushRef="#br0" timeOffset="28827.41">23011 2200 966 0,'0'0'0'16,"0"0"323"-16,0 0-209 15,0 0-15-15,0 0-41 0,0 0-23 16,0 0 6-16,0 0-3 0,-56 71-24 16,54-46 3-16,2 0-1 0,2-1-19 15,9-4 3-15,5-2 0 16,7-5 2-16,4-2-5 0,2-4 6 16,2-3-6-16,-4-4 0 0,-3 0 4 15,-7-4-2-15,2-8-3 0,-9-3 8 16,-2-1-4-16,0-1 1 0,-8-6 10 15,0 1-16-15,-10-4 8 0,-4-2 5 16,-5-1-16-16,-2 2-1 0,3 6 8 16,-3 6-8-16,3 3 6 15,1 7 6-15,3 3-6 0,-1 2-29 16,5 0 20-16,6 5-25 0,2 2-33 16,2 1-39-16,0 1-67 0,12-1-76 15,0-2-37-15,7 0-353 0</inkml:trace>
  <inkml:trace contextRef="#ctx0" brushRef="#br0" timeOffset="29373.1">23427 2139 913 0,'0'0'0'0,"0"0"233"15,0 0-102-15,0 0-20 0,-64 25-33 16,51-12-11-16,5 3-18 16,-2 5-28-16,3 3 12 0,3 2 15 15,4 0-17-15,0-4 2 0,9-3-9 16,3-2-26-16,2-3 4 0,5-3 13 15,4-3-21-15,2-4 10 0,1-4 8 16,-3-1-19-16,0-9 11 16,0-4 9-16,-7-4-16 0,-1-3 6 15,-1 0 10-15,-10-2-18 0,0 1 10 16,-4-5 10-16,-6 2-22 0,-4 0 9 16,-3 4 10-16,-5 5-22 0,3 7 7 15,3 5 6-15,0 4-6 0,1 0-78 16,5 4-3-16,4 6-57 15,2 3-71-15,0 0-63 0,6 0-152 16</inkml:trace>
  <inkml:trace contextRef="#ctx0" brushRef="#br0" timeOffset="29589.4">23977 2042 1175 0,'0'0'0'0,"0"0"114"16,0 0-23-16,-69 64 28 15,47-41-42-15,-1 0-40 0,0 2-18 16,4-2-3-16,3-3-23 0,4-4 7 16,3-4 0-16,1-2-105 0,6-4-46 15,2-3-32-15,0-3-105 0,6-5-260 16</inkml:trace>
  <inkml:trace contextRef="#ctx0" brushRef="#br0" timeOffset="29728.16">23987 2106 1187 0,'0'0'0'16,"0"0"285"-16,78 1-178 16,-51 5-41-16,-2 1-32 0,-6 1-18 15,-1 2-24-15,-7 1-61 0,-3 0-40 16,-4 2-69-16,-4-4-131 0,-12-2-107 15</inkml:trace>
  <inkml:trace contextRef="#ctx0" brushRef="#br0" timeOffset="29978.47">23892 2293 1090 0,'0'0'0'0,"0"0"115"15,0 0-37-15,0 0-3 0,70 6-20 16,-43-5-20-16,2 0-23 15,-4 3 2-15,-1 0-2 0,-3 1-18 16,-4 6 9-16,-11 0 9 0,-2 2-10 16,-4 2 24-16,0 1 2 0,-6 2-14 15,-7-2 11-15,-5 2 0 0,3-5-26 16,-1-3 2-16,-1 1 15 16,5-6-24-16,-5 0-21 0,3-5-19 15,-1 0-34-15,5-2-37 0,0-6-30 16,6-7-73-16,-3-4-133 0,3-6-222 15</inkml:trace>
  <inkml:trace contextRef="#ctx0" brushRef="#br0" timeOffset="30105.15">23997 2309 751 0,'0'0'0'16,"0"0"355"-16,0 0-214 0,-25 63 26 16,3-39-55-16,-3-1-57 0,-4 0-27 15,2-2-18-15,0-4-20 0,4-5-140 16,1-5-122-16,7-7-360 15</inkml:trace>
  <inkml:trace contextRef="#ctx0" brushRef="#br0" timeOffset="33879.48">24384 2220 793 0,'0'0'0'0,"0"0"287"16,0 0-142-16,0 0-21 0,0 0-10 15,0 0-29-15,0 0-9 0,0 0-3 16,10 0-20-16,0-1-15 0,9-2 5 16,2 1-17-16,-3 1-26 0,5 1 0 15,0 0 10-15,-3 0-16 0,-3-1-17 16,0 2-25-16,-11 3-36 0,2-1-64 15,-2 0-1-15,-6 3-43 16,0 1-79-16,-10-1-7 0,0-1-175 16</inkml:trace>
  <inkml:trace contextRef="#ctx0" brushRef="#br0" timeOffset="34100.15">24336 2370 881 0,'0'0'0'0,"0"0"280"15,0 0-146-15,0 0-33 0,0 0-11 16,0 0-8-16,0 0-27 0,73-1-30 16,-44-1-17-16,4 1-16 0,2 0-147 15,-2 1-98-15,-4 0-344 0</inkml:trace>
  <inkml:trace contextRef="#ctx0" brushRef="#br0" timeOffset="35681.36">24911 2115 857 0,'0'0'0'0,"0"0"220"0,0 0-99 16,0 0-23-16,0 0-34 0,0 0-10 15,0 0-22-15,0 0-14 0,14 12 19 16,-14 12 6-16,2 8-13 15,0 3 11-15,5 2-19 0,-1-4-19 16,0-2 4-16,2-4-5 0,3-2-4 16,-5-2-21-16,0-7-27 0,2-1-26 15,-4-6-47-15,-4-4-16 0,5-2-51 16,-3-3-98-16,-2-3-107 0</inkml:trace>
  <inkml:trace contextRef="#ctx0" brushRef="#br0" timeOffset="36017.11">25144 2162 817 0,'0'0'0'0,"0"0"274"0,0 0-143 16,0 0-36-16,0 0-16 0,0 0-2 15,-37 76-31-15,35-54-13 0,-2 3 4 16,2-1-8-16,2-5-10 15,2-2 2-15,4 0-17 0,11-7-6 16,3-1 4-16,-1-6 7 0,8-2-11 16,-4-1 4-16,-1-2 2 0,3-5-5 15,-4-7 2-15,-3-2-1 0,-3-1-7 16,-3-2 12-16,-5 1-9 0,-5 0-7 16,-2-5 9-16,-2-1 2 15,-11-1 0-15,3-2-3 0,-11 7 2 16,5 6-3-16,-3 6 8 0,0 7-3 15,3 1-8-15,-1 6 6 0,7 6 0 16,2 1-8-16,4 0-32 16,4 3-36-16,6-1-51 0,4-1-81 15,7-3-104-15,-3-4-193 0</inkml:trace>
  <inkml:trace contextRef="#ctx0" brushRef="#br0" timeOffset="36211.99">25763 2201 1059 0,'0'0'0'16,"0"0"255"-16,0 0-157 0,0 0-12 15,-81 38 3-15,54-18-54 0,0 2-32 16,2 0 5-16,3 2-8 16,1-4 0-16,9-2-70 0,1-3-28 15,9-7-58-15,-2-2-134 0,4-6-100 16</inkml:trace>
  <inkml:trace contextRef="#ctx0" brushRef="#br0" timeOffset="36344.86">25523 2202 1190 0,'0'0'0'0,"0"0"265"0,0 0-149 16,0 0-26-16,74 38-45 0,-51-14-12 15,0 0-24-15,-1 1-11 0,-3-2-30 16,2-2-104-16,-3-2-84 15,-1-5-277-15</inkml:trace>
  <inkml:trace contextRef="#ctx0" brushRef="#br0" timeOffset="36821.74">25926 2098 1249 0,'0'0'0'0,"0"0"222"15,0 0-137-15,0 0-2 0,0 0-37 16,0 0-33-16,0 0-6 0,66 8 6 16,-45 3-8-16,1 2-8 0,-3-1 6 15,-7 1 1-15,1 0-6 0,-7 1 1 16,-4-2 0-16,-2 1-16 0,-8 1 17 15,-5-3 0-15,-3 3 0 16,-3-1 1-16,-3-2 2 0,-1-3-6 16,4-1 6-16,-2-3 9 0,13-2-6 15,0-1 5-15,6-1-7 0,2 0-8 16,0 0 8-16,4 0-5 0,8-3-8 16,-3-1 7-16,5 3 1 15,5 0-8-15,-7 1 7 0,3 0 2 16,3 5 0-16,-5 2-3 0,1 3 1 15,1-2-4-15,-9 5 4 0,-4-2-3 16,-2 1-5-16,0 1 10 16,-8 2 0-16,-9-3-12 0,1 0 15 15,-7 1-4-15,4-4-14 0,-1 0 1 16,5-5-26-16,1-2-26 0,9-2-46 16,1-1-37-16,4-8-90 0,0-2-177 15</inkml:trace>
  <inkml:trace contextRef="#ctx0" brushRef="#br0" timeOffset="37139.96">26259 2178 1156 0,'0'0'0'15,"0"0"265"-15,0 0-143 0,0 0-49 16,0 0-32-16,-60 46-9 0,53-23-17 15,1 1 0-15,4-2 7 0,2 1-9 16,2-3-13-16,4-2 0 16,9-3 8-16,-1-4-11 0,5-3 2 15,2-4 1-15,1-2 0 0,-5-2-2 16,-3-5 3-16,3-4-2 0,-3-4 2 16,-3-1-1-16,1-2 0 0,-8-2 0 15,-4-1 10-15,-2-4-11 0,-8-1 2 16,-2 0 6-16,-5 1-8 15,0 5 1-15,1 6 0 0,1 4 0 16,1 5-22-16,6 3-18 0,4 0-33 16,1 2-59-16,3 5-21 0,0 0-62 15,5-1-200-15</inkml:trace>
  <inkml:trace contextRef="#ctx0" brushRef="#br0" timeOffset="37339.25">26713 2196 1406 0,'0'0'0'0,"0"0"119"0,0 0-31 15,-62 46 3-15,33-24-54 0,-2-1-18 16,-2 3-18-16,6-4-2 0,3-2-33 16,5-2-61-16,5-6-39 0,3-3-87 15,3-7-101-15,0 0-247 0</inkml:trace>
  <inkml:trace contextRef="#ctx0" brushRef="#br0" timeOffset="37477.24">26606 2253 1165 0,'0'0'0'0,"0"0"316"16,81 0-191-16,-55 4-51 0,-3 3-30 16,2 0-19-16,-4-1-21 15,-7 2-8-15,-6 0-128 0,-6 1 13 16,-2-1-52-16,-2 1-149 0,-14-2-86 15</inkml:trace>
  <inkml:trace contextRef="#ctx0" brushRef="#br0" timeOffset="37698.94">26558 2407 1086 0,'0'0'0'0,"0"0"221"16,0 0-164-16,0 0-16 0,0 0 10 15,0 0-26-15,79 19-18 0,-56-13 1 16,-5 5-8-16,5 0 0 15,-4 4 0-15,-3 0 7 0,-12 4-7 16,0 1 0-16,-4-1 11 0,-6 1 0 16,-2-4 10-16,-7-2-12 0,-3-3-6 15,5-5 6-15,-3-5-13 0,-1-1-36 16,7 0-46-16,-4-5-20 0,7-8-63 16,-3-3-101-16,6-8-91 15</inkml:trace>
  <inkml:trace contextRef="#ctx0" brushRef="#br0" timeOffset="37805.51">26602 2450 905 0,'0'0'0'16,"0"0"309"-16,-66 58-252 0,37-33-41 15,0 2-32-15,-4-6-231 0,8-6-495 16</inkml:trace>
  <inkml:trace contextRef="#ctx0" brushRef="#br0" timeOffset="39568.54">28739 3526 170 0,'0'0'0'15,"0"0"104"-15,0 0-73 0,0 0 3 16,0 0-27-16,0 0-9 0,0 0-26 16,0 0-48-16,-6-12-55 0</inkml:trace>
  <inkml:trace contextRef="#ctx0" brushRef="#br0" timeOffset="40675.81">27937 2280 512 0,'0'0'0'0,"0"0"225"15,0 0-119-15,0 0-5 0,0 0 41 16,0 0-46-16,0 0-14 15,0 0 19-15,0-59-22 0,15 58-16 16,-1-2 11-16,9 0-27 0,8 2-11 16,4 0 5-16,8 0-19 0,1 1-15 15,-1 0 5-15,-1 0-12 0,-14 0 0 16,-3-1-24-16,-10 2-30 16,-9 0-12-16,-6 1 8 0,0-2 4 15,-8 3 9-15,-9 0 14 0,1-1 5 16,-3 0 9-16,-2 0 23 0,-1-1-8 15,1 0-1-15,6 0 6 0,-1 0 2 16,10 0 6-16,0 2 30 0,3-1-10 16,3 0-4-16,0 1 3 15,3 2-18-15,1 2-1 0,-2 3 14 16,0 1-11-16,-2 3-7 0,2 3 16 16,-2 2-14-16,0 3-4 0,0 6 13 15,-4 0-9-15,4 2-5 0,-4-3 10 16,2-4-11-16,2-2-6 15,0-3 6-15,0-6-1 0,2-2-10 16,0-4 1-16,-2-2-24 0,2-1-20 16,-2-3-12-16,0 0-29 0,2-3-6 15,-2-4-54-15,0-2-34 0,0-4-3 16,0-1-39-16,0-1-83 16</inkml:trace>
  <inkml:trace contextRef="#ctx0" brushRef="#br0" timeOffset="40802.96">28146 2443 431 0,'0'0'0'0,"0"0"484"0,0 0-285 15,0 0-28-15,0 0 24 0,0 0-46 16,76 0-42-16,-55 6-22 16,0-1-57-16,-3 2-26 0,3-1 4 15,0 6-12-15,-3-2-174 0,-3 3-120 16,-7-6-253-16</inkml:trace>
  <inkml:trace contextRef="#ctx0" brushRef="#br0" timeOffset="42307.71">28923 2231 939 0,'0'0'0'0,"0"0"307"0,0 0-212 15,0 0-27-15,0 0-5 0,0 0-34 16,0 0 1-16,0 0 28 0,2 75-35 15,0-42-15-15,4 2 7 0,-1-2-17 16,3-6 2-16,-4-1 0 0,2-1 0 16,-4-3-87-16,0-3-2 15,5-4-32-15,-7-5-40 0,2-4-99 16,-2-3-48-16,0-3-222 0</inkml:trace>
  <inkml:trace contextRef="#ctx0" brushRef="#br0" timeOffset="42611.04">29109 2327 951 0,'0'0'0'0,"0"0"97"0,0 0 7 16,0 0 34-16,-27 74-72 0,25-50-26 16,2-1 1-16,0-2-24 15,2 0-3-15,7-2 9 0,7-2-21 16,-6-1 0-16,11-3 13 0,0-5-17 15,-3-2 4-15,1-2 13 0,4-6-17 16,-5-2 2-16,-1-6 0 16,1-3 9-16,1-4-9 0,-2-2 0 15,-5-4 10-15,-4-5-10 0,-4-2 0 16,-4-1 11-16,-10-1-13 0,0 5 4 16,-7 6 2-16,-1 8-3 0,-5 9 22 15,-2 4-20-15,2 2-3 0,3 6 0 16,9 2 3-16,3 1-16 0,2 1-48 15,6 1-58-15,6 2-44 16,6-3-109-16,5-4-113 0</inkml:trace>
  <inkml:trace contextRef="#ctx0" brushRef="#br0" timeOffset="42823.63">29651 2293 955 0,'0'0'0'16,"0"0"297"-16,0 0-221 0,0 0 22 16,0 0-40-16,0 0-17 0,0 0-1 15,-60 84-38-15,35-60 0 0,4 0 11 16,-6 1-26-16,9-4-45 0,-3-2-55 16,9-2-55-16,-1-3-74 0,3-8-135 15</inkml:trace>
  <inkml:trace contextRef="#ctx0" brushRef="#br0" timeOffset="42980.08">29434 2331 1086 0,'0'0'0'0,"0"0"103"0,0 0 7 15,0 0-46-15,68 65-36 0,-45-41-38 16,6-3-132-16,-5-6-348 0</inkml:trace>
  <inkml:trace contextRef="#ctx0" brushRef="#br0" timeOffset="43751.36">29994 2230 1054 0,'0'0'0'15,"0"0"305"-15,0 0-195 0,0 0-15 16,0 0-61-16,0 0-9 15,0 0 8-15,0 0-31 0,0 0 0 16,-68 58 11-16,39-35-19 0,2 0 6 16,2-3 0-16,6-3 2 0,5-1-3 15,4-5 2-15,3-4 1 0,5-4-5 16,2-1 6-16,2 0-6 16,9 0-5-16,-1-2 11 0,13 0 8 15,0 0-9-15,6 0 12 0,2 0-21 16,0 0 7-16,4 0 0 0,-2 0 0 15,-2 0-65-15,-4 2-17 16,-7-2-43-16,-7 1-14 0,-1-1-118 0,-10 0-72 16,-2 0-221-16</inkml:trace>
  <inkml:trace contextRef="#ctx0" brushRef="#br0" timeOffset="43980.32">30006 2234 765 0,'0'0'0'15,"0"0"315"-15,0 62-219 0,0-31-6 16,0 3-3-16,0 1-47 16,0 1-15-16,2-1-7 0,3-1-22 15,1-5-1-15,-2-6-63 0,8-3-86 16,-6-6-101-16,3-6-275 0</inkml:trace>
  <inkml:trace contextRef="#ctx0" brushRef="#br0" timeOffset="44355.28">30259 2283 895 0,'0'0'0'0,"0"0"252"16,0 0-98-16,0 0-54 0,0 0-15 15,0 0-7-15,-71 36-33 0,61-14-6 16,0-1 5-16,5 0-30 16,5 2 0-16,5-4 4 0,5 0-22 15,4-1 8-15,3-6 9 0,4-1-22 16,1-4 9-16,3-5 0 0,-2-2 0 15,2-9-12-15,-7-3 15 0,-1-2-6 16,-5-2 2-16,-6-1 12 16,-6-3-17-16,0-4 12 0,-4-2 6 15,-8-3-16-15,2 0 7 0,-3 5 3 16,-1 5-12-16,-1 4 5 0,3 10 1 16,-3 2 0-16,7 3-58 0,0 6 1 15,2 4-31-15,1 5-19 0,3 0-85 16,2 3-90-16,0-1-152 15</inkml:trace>
  <inkml:trace contextRef="#ctx0" brushRef="#br0" timeOffset="44675.1">30577 2289 1202 0,'0'0'0'0,"0"0"25"0,0 0 11 15,72 5 32-15,-43-3-48 0,4 1-15 16,-6 0-10-16,-2 1-164 16,-9-1-76-16,-5-3-221 0</inkml:trace>
  <inkml:trace contextRef="#ctx0" brushRef="#br0" timeOffset="44852.9">30587 2445 920 0,'0'0'0'15,"0"0"382"-15,0 0-239 0,0 0 36 16,66 6-95-16,-33-14-37 0,3 1-25 16,-1-5-25-16,0 1 6 0,2-2-6 15,-8 2-107-15,0 1-35 0,-2-3-77 16,-4 0-53-16,-1-4-74 15</inkml:trace>
  <inkml:trace contextRef="#ctx0" brushRef="#br0" timeOffset="45133.58">31158 2182 1149 0,'0'0'0'16,"0"0"230"-16,0 0-133 0,0 0-30 15,0 0-12-15,-58 75-21 0,35-50-25 16,-4-2 3-16,4-1 2 0,3-3-14 15,7-3 0-15,7-5 14 16,4-2-21-16,2-1 10 0,2-4 2 0,9-3-10 16,1-1 8-16,7 0 5 15,-1-4-11-15,3 0 6 0,-1 1 13 16,3 2-21-16,0 0 8 0,6 1 4 16,-2 0-14-16,2 0-2 0,-2 0-15 15,-1 0-21-15,-1 0-17 0,-4 0-48 16,-7 0-1-16,-5-6-8 15,-5-1-45-15,-4-1-20 0,0-4-26 16,-8-1-150-16</inkml:trace>
  <inkml:trace contextRef="#ctx0" brushRef="#br0" timeOffset="45281.21">31211 2139 904 0,'0'0'0'0,"0"0"284"16,-14 67-172-16,14-34 18 0,-2 1-50 15,0 0-14-15,2 1-7 0,0-5-37 16,0-1-9-16,0-4-5 0,4-2-16 16,-4-5-41-16,6-4-57 15,2-4-45-15,1-5-47 0,-1-5-194 16,2-2-322-16</inkml:trace>
  <inkml:trace contextRef="#ctx0" brushRef="#br0" timeOffset="45640.28">31486 2213 1095 0,'0'0'0'15,"0"0"284"-15,0 0-225 0,0 0 37 16,-70 56 24-16,60-32-70 0,1 3-21 16,5 0-6-16,4-2-15 15,0-2 7-15,4-6-3 0,7-1-13 16,-1-2 2-16,7-2 7 0,-1-4-12 15,3-4 8-15,2-4 2 0,-3-4-10 16,3-5 7-16,-3-1 0 16,3-3-6-16,-4-3 6 0,-3-4 3 15,-4-3-7-15,-3-4 2 0,-7-1 16 16,0 1-18-16,-9 3 2 0,-5 7 38 16,-3 3-21-16,-3 4-1 0,3 6-8 15,-6 1-11-15,5 3 4 0,3 0 1 16,1 4-6-16,8 2 0 15,-1-1 3-15,3 1-46 0,2 0 6 16,2-2-17-16,2 2-33 0,7-3-25 16,3-1-38-16,2-1-22 0,3 1-85 15,2-2-241-15</inkml:trace>
  <inkml:trace contextRef="#ctx0" brushRef="#br0" timeOffset="45963.78">31799 2226 1200 0,'0'0'0'0,"0"0"265"16,0 0-167-16,0 0 12 0,-65 15-64 16,49 2-20-16,-7 3-7 15,9 4-10-15,3 1 8 0,5 1 5 16,4-1-6-16,2-3 4 0,0-2-6 16,4-2-10-16,2-4 6 0,9-2-1 15,-1-3-6-15,3-4 7 0,6-4 1 16,-1-1-7-16,5-5 2 15,-4-5-3-15,-4-3-4 0,5-3 2 16,-7-2 9-16,-1-3-4 0,-3-1 4 16,-11-5-5-16,2-1-7 0,-4 0 4 15,-6 3-2-15,-2 4 0 0,-7 4-22 16,-3 5-34-16,-3 2-39 16,4 8-4-16,1 2-67 0,-1 7-65 15,5 3-138-15</inkml:trace>
  <inkml:trace contextRef="#ctx0" brushRef="#br0" timeOffset="46779.45">32206 2409 924 0,'0'0'0'0,"0"0"380"16,0 0-249-16,-60 23-16 0,37-5-39 15,0 4-19-15,7 2-6 0,1 3-22 16,7-4-9-16,8-1-7 0,0 1-9 15,8-5 6-15,9 0-2 0,6-6-6 16,3-3-4-16,1-5-10 16,0-3-5-16,2-1-14 0,-6-2-40 15,4-5-18-15,-9-3-5 0,-1-2-38 16,-3-1-3-16,3-4-25 0,-5-1-65 16,1 1 43-16,1-1-7 0,-3 5 100 15,-1 3 110-15,2 2 71 0,-12 6 63 16,2 1-4-16,-2 1 13 15,-8 1-5-15,8 6-60 0,-6 3-13 16,2 5 7-16,4 3-13 0,0 0-16 16,-4 0-12-16,-1 0-24 0,1-1-7 15,4-3-11-15,-4 0-9 0,4-6 3 16,4 0-3-16,-2-3-2 16,0-3-6-16,3 0-10 0,-1-2-2 15,-2 0 7-15,6-6 6 0,-6-4 5 16,2-1 2-16,5-3-2 0,1-1-11 15,0 1 9-15,1 2 0 0,1 3 0 16,-2 1 5-16,-1 4 0 0,5 1 3 16,-8 3 13-16,0 0 13 15,5 0-11-15,-11 4 6 0,4 5-1 16,0 1-11-16,-2 2 3 0,0-1-2 16,-2-3-6-16,0 1 2 0,0-2-2 15,0-5-5-15,0 3 3 0,2-4-2 16,0 0-2-16,-2-1 3 15,0 0 1-15,6 0-1 0,-3-3 5 16,5-3-3-16,4-4-8 0,-1-1 0 16,1-2 2-16,0-1-2 0,3-1-8 15,3 2 1-15,3 1 2 16,-6 6 7-16,-3 1-3 0,0 4 2 0,-5 1 14 16,-1 0 2-16,-2 5-1 15,-2 2 2-15,-2 4 2 0,0 3-5 16,0 2 3-16,-4 0-8 0,4-1-7 15,0-1 2-15,6-1-4 16,4-2-2-16,7-2 2 0,2-2 9 0,12-3-8 16,2-4 3-16,2-1-10 15,4-4-62-15,0-4-62 0,1 1-182 16,3-2-132-16</inkml:trace>
  <inkml:trace contextRef="#ctx0" brushRef="#br0" timeOffset="52495.86">8452 4924 868 0,'0'0'0'16,"0"0"215"-16,0 0-97 0,0 0-58 15,0 0 13-15,0 0 9 0,0 0-26 16,0 0-2-16,17 1-5 0,-11 6 1 16,2-3 6-16,5 1-3 15,1-3-8-15,1 0-4 0,3-2-15 16,3 0 2-16,0-7 4 0,-1-1-15 16,1-2 4-16,-6-1-2 0,5 1-22 15,-3-4 6-15,-3 3 10 0,-1 1-19 16,3 3 8-16,-5 2 6 15,3 5-16-15,-4 0 10 0,5 3 9 16,-1 5-8-16,-1 2 8 0,3 1 9 16,-3 0-18-16,1-1 11 0,5-2 0 15,-3-3-13-15,3-1 0 0,6-4 0 16,-3-1 0-16,3-9 0 16,-2-1 0-16,0-5 0 0,-9 2 0 15,5 0 0-15,-3 1 0 0,-5 3 0 16,1 2 0-16,-2 4 0 0,3 1 0 15,-3 3 0-15,5 0 0 0,-3 6 0 16,0 0 0-16,3-2 0 16,-3 2 0-16,7-1 0 0,-3-4 0 15,1-1 0-15,-1 0 0 0,3-5 0 16,-2-2 0-16,1 1 0 0,-7-1 0 16,5 0 0-16,-8 3 0 0,5 3 0 15,-5 1 0-15,4 2 0 0,-1 8 0 16,5 3 0-16,-7 2 0 15,5-1 0-15,0-2 0 0,1-3 0 16,-1-4 0-16,5-2 0 0,2-3 0 16,-1-4 0-16,3-6 0 0,0-4 0 15,-5-4 0-15,3 0 0 0,2 1 0 16,-7 2 0-16,3 5 0 16,0 2 0-16,-3 4 0 0,5 4 0 15,-1 0 0-15,-3 0 0 0,2 1 0 16,-1-1 0-16,-1 2 0 0,10-2 0 15,-5-3-277-15,1-12-376 0</inkml:trace>
  <inkml:trace contextRef="#ctx0" brushRef="#br0" timeOffset="54457.65">12651 4841 921 0,'0'0'0'16,"0"0"266"-16,0 0-108 0,31 59-34 15,-19-41-25-15,5-4-22 0,-3-4-15 16,3-2-10-16,1-3-14 0,-1-5-9 16,6 0 7-16,-3-6-8 0,1-5-14 15,-2-3 11-15,-5-1-4 0,3-3-16 16,-3 0 9-16,3 0-5 15,-3 2-16-15,3 4 14 0,-3 0 0 16,-2 8-12-16,5 4 10 0,0 0 6 16,3 11-5-16,3 2 19 0,0 0-5 15,4-3-20-15,4-4 0 0,-5-4 0 16,7-4 0-16,5-1 0 16,-1-10 0-16,2-4 0 0,3-3-188 15,-9-7-207-15</inkml:trace>
  <inkml:trace contextRef="#ctx0" brushRef="#br0" timeOffset="55358.36">14071 4946 691 0,'0'0'0'0,"0"0"261"16,0 0-92-16,0 0-33 0,0 0-6 16,0 0-10-16,0 0-22 0,0 0-18 15,0-3-16-15,6 12 19 0,11-2-25 16,-3 1-31-16,7-2 2 16,2-3-10-16,3-2-5 0,5-1 4 15,-2-4-7-15,6-6-8 0,-6-4 7 16,4-1-6-16,-2-3-8 0,0-4 8 15,-2 4 1-15,0 0-8 0,-6 6 6 16,0 4-1-16,-9 4-4 16,1 4 4-16,1 5 5 0,-9 7-6 15,9 6 6-15,-1 2-7 0,1 2 0 16,3-3 0-16,8 0 0 0,-3-7 0 16,1-2 0-16,2-4 0 0,0-6 0 15,2 0 0-15,2-7 0 0,0-8 0 16,-2-4 0-16,-2 0 0 15,0 0 0-15,-5 2 0 0,-5 2 0 16,1 5 0-16,-7 6 0 0,3 2 0 16,-3 2 0-16,-1 1 0 0,2 6 0 15,1 1 0-15,3 2 0 16,-1-2 0-16,3-1 0 0,3-4 0 16,2-3 0-16,4 0 0 0,4-7 0 15,0-5 0-15,0-2 0 0,2-1 0 16,-6 3 0-16,4 2 0 0,-5 6 0 15,1 4 0-15,-4 0 0 0,-2 10 0 16,1 6 0-16,-1 2 0 0,2 2 0 16,-5-1 0-16,5-4 0 15,6-1 0-15,0-7 0 0,6-6 0 16,0-2 0-16,7-15 0 0,3-5 0 16,9-5 0-16,2-2 0 0,-5 0 0 15,1 0 0-15,-2 3 0 0,-9 2 0 16,0 5 0-16,-1 6 0 15,-3 4 0-15,-4 7-166 0,2 1-106 16,-4-1-303-16</inkml:trace>
  <inkml:trace contextRef="#ctx0" brushRef="#br0" timeOffset="81546.34">5569 7546 167 0,'0'0'0'15,"0"0"151"-15,0 0-113 0,0 0 1 16,0 0 6-16,0 0-4 0,0 0 2 16,0 0 3-16,-39-5-3 0,36 5 10 15,-1 0 13-15,0 0 2 0,4 0 12 16,-2-1 12-16,2 1 3 16,-2 0-9-16,2 0-4 0,-2-1-13 15,2 1 0-15,0 0-3 0,0 4-26 16,0 12-11-16,-2 7 7 0,-2 9-5 15,-2 3-7-15,1 0-15 0,5-1-3 16,0-2 2-16,0-3-10 16,3-5 3-16,3-2 7 0,-4-4-13 15,0-6 3-15,2-2 4 0,-4-4 1 16,4-3-5-16,-2-2 4 0,-2 1 10 16,0-2 0-16,0 0 10 0,0-6-6 15,0-3-9-15,0-4 4 0,0-1-12 16,4 3 0-16,3-3 2 15,-1 3 0-15,2 1-4 0,4-1 6 16,-1 4-6-16,3 1 0 0,5 5 6 16,2 1-6-16,-1 6 1 0,3 1 3 15,0 4-2-15,-7 0 1 0,1 4 0 16,-1 2 1-16,-7 1-2 16,-5 0 2-16,-4-1 2 0,0 1-3 15,-7 2 0-15,-3 2 16 0,-6 2-8 16,-3-3 6-16,2 1-14 0,-5-1 0 15,1-7 14-15,5-1-20 0,-1-4 4 16,2-5 4-16,7-1-1 16,-6-3-14-16,5-3-2 0,3-4-32 15,-4-2-24-15,6-1-3 0,2-1-50 16,2 0-18-16,-2-2-61 0,0 1-133 16,0-2-145-16</inkml:trace>
  <inkml:trace contextRef="#ctx0" brushRef="#br0" timeOffset="81783.9">5561 7606 927 0,'0'0'0'0,"0"0"363"16,0 0-242-16,0 0-48 0,0 0-8 15,0 0 13-15,66-18-25 0,-35 15-30 16,4-1-9-16,0 2-14 0,0-1 0 15,-4 1 9-15,-2 0-16 0,-6 2-92 16,-9 5 3-16,1 3-72 0,-11 2-27 16,-2-1-86-16,-2-1-165 15</inkml:trace>
  <inkml:trace contextRef="#ctx0" brushRef="#br0" timeOffset="82142.17">5846 7663 920 0,'0'0'0'16,"0"0"325"-16,0 0-220 0,-39 85-43 16,34-54-9-16,1 4-1 0,4-3-10 15,0-1-27-15,9-7-6 16,7-4-1-16,1-3-11 0,1-2 3 16,3-4 0-16,2-2 0 0,-1-3-7 15,3-4 9-15,-2-1-4 0,-4-1-6 16,1-2 10-16,-9-4-1 0,1-4 2 15,-8-1 5-15,2 0-12 0,-2-5 5 16,-4-2 6-16,-8-5-12 16,2-2 4-16,-11-7 2 0,5-1-1 15,-7-4 1-15,-1 2 5 0,1 4-12 16,7 6-3-16,-3 10 11 0,-1 4-2 16,7 5-2-16,-1 4 4 0,4 2-3 15,4 0-2-15,0 0 6 0,2 5-6 16,0-1-17-16,0 2-24 15,2-1-43-15,2 1-2 0,6-1-42 16,-1 1-96-16,5 0-33 0,-6-4-128 16</inkml:trace>
  <inkml:trace contextRef="#ctx0" brushRef="#br0" timeOffset="82564.59">6104 7635 984 0,'0'0'0'15,"0"0"364"-15,0 0-263 0,0 0-34 16,0 0 11-16,0 0-31 0,-25 77-20 16,25-52 1-16,0-1-15 15,0 1 3-15,5-2 0 0,5-2-17 16,-2-2 0-16,5-2 2 0,-1-3 2 16,2-2-4-16,-3-4 2 0,7 2-1 15,1-5 1-15,0 0 8 0,-3-1-16 16,-1-4 8-16,1 0 6 15,-6 0-13-15,5-7 8 0,-5-4 8 16,5-5-16-16,-7-4 8 0,0-3 7 16,-4 0-13-16,-4-7 7 0,-2-3 6 15,-6 0-15-15,-4-1 7 16,-5 3 8-16,1 2-14 0,1 8 10 16,-3 7 25-16,1 7-14 0,-2 4 3 15,1 3 6-15,-1 4-10 0,-2 3 0 16,3 1 3-16,8 0-21 0,-3 0 5 15,7 0 7-15,0 0-17 0,4-2 7 16,-2 0-3-16,4-1-36 16,0 2-7-16,0-3-12 0,2 4-54 15,2 1-12-15,4-1-17 0,-4 4-80 16,0 0-93-16,0 0-169 0</inkml:trace>
  <inkml:trace contextRef="#ctx0" brushRef="#br0" timeOffset="83579.61">6470 7731 569 0,'0'0'0'0,"0"0"334"16,0 0-172-16,0 0-30 0,0 0-20 15,0 0 4-15,0 0-9 0,0 0-21 16,0 0 25-16,29-9-14 0,-6 2-42 16,2-2-10-16,6 2-21 15,-7-3-11-15,5 6 6 0,-2 2-25 16,-4 0 4-16,-4 2 4 0,-7 3-4 16,2-1-70-16,-5 2 16 0,-7 0-95 15,0-1-31-15,0 3-39 0,-2-6-165 16,0 0-96-16</inkml:trace>
  <inkml:trace contextRef="#ctx0" brushRef="#br0" timeOffset="83964.21">7012 7571 1175 0,'0'0'0'0,"0"0"232"15,0 0-135-15,0 0-50 0,-38 60 6 16,24-37-2-16,-7 2-40 0,5 2-8 16,-1-2 7-16,1 0-16 15,-1-2 5-15,5-3 2 0,-5-4 1 16,5-2-2-16,1-5 0 0,5-3 1 16,0-3-3-16,4-1 4 0,0-2 1 15,2 1-3-15,0-1 0 0,2 0 10 16,10-2-7-16,-1-2 16 15,7-1-16-15,1-2 5 0,4 2 5 16,4-4-16-16,2 1 3 0,4-2 0 16,-2 2 6-16,4 0-5 0,-6 1 9 15,-5 3-17-15,-1 1 7 0,-10 0 0 16,-5 3 0-16,-4 0-42 16,-4 0-10-16,0 0-67 0,-2 1-24 15,-4 3-39-15,-7-4-149 0,1 0-16 16</inkml:trace>
  <inkml:trace contextRef="#ctx0" brushRef="#br0" timeOffset="84169.09">7012 7616 932 0,'0'0'0'0,"0"0"301"0,20 76-203 15,-16-41-24-15,3-1 12 0,-5 1-25 16,-2-4-24-16,0-2-11 15,0-4-25-15,2-4 2 0,0-2 4 16,2-4-14-16,-4-5-46 0,0-3 8 16,2-4-57-16,0-3 0 0,6-3-34 15,-3-6-133-15,1-6-98 0</inkml:trace>
  <inkml:trace contextRef="#ctx0" brushRef="#br0" timeOffset="84484.23">7245 7639 986 0,'0'0'0'0,"0"0"356"15,0 0-255-15,-43 63-8 0,30-37-21 16,9 2-38-16,0-2-9 0,6-1-20 16,2-4 0-16,11-5 8 0,-1-5-19 15,5-3 5-15,2-4 2 0,1-1-2 16,3-3-10-16,-2-2 14 15,-2-4-6-15,1-3-5 0,-9-1 11 16,-3-2-2-16,-6-1-3 0,-2 1 4 16,-2-3 0-16,-4-2-2 0,-6-1 0 15,-7-5 1-15,-3 1-2 0,-1 1 2 16,0 3 0-16,7 5-4 16,-3 6 6-16,1 4-6 0,7 3 1 15,-3 3 4-15,8 4-4 0,2 4-68 16,2-7 17-16,0 6-68 0,4-4-7 15,6-2-34-15,-1 1-109 0,-1-4 18 16,6-2-153-16</inkml:trace>
  <inkml:trace contextRef="#ctx0" brushRef="#br0" timeOffset="84854.7">7510 7614 813 0,'0'0'0'16,"0"0"285"-16,0 0-166 0,0 0-17 15,0 0-2-15,0 0 3 16,-58 72-33-16,46-51-31 0,7 2-3 16,1-1-19-16,4 2-5 0,0-6 4 15,6 0-16-15,1-2 0 0,9-2 0 16,-1-6 3-16,-1 2-6 16,5-8 6-16,1 0-2 0,3-1-2 15,-4-1 2-15,4-3-1 0,-1-3-2 16,-1-4 4-16,0-4 0 0,-7-3-1 15,1-1 9-15,-9-3 2 0,0 1 21 16,-6 0 7-16,0-4-23 16,-10-1-2-16,-1-3 6 0,-5 3-20 15,-3 4 3-15,-4 4 12 0,3 8-7 16,-1 7 4-16,7 2 8 0,1 3-28 16,-3 6 6-16,7-1 1 0,3 2 0 15,4 5-149-15,0-5 7 0,2 2-109 16,0-5-63-16,0-3-215 15</inkml:trace>
  <inkml:trace contextRef="#ctx0" brushRef="#br0" timeOffset="85279.82">5652 8764 1282 0,'0'0'0'0,"0"0"292"0,0 0-229 15,0 0 7-15,84-54-17 0,-49 40-37 16,3 3 0-16,-1 2-27 0,-8 5-22 16,-4 4-21-16,-5 2-72 15,-5 5-28-15,-7 1-17 0,-6-1-168 16,-2 3-59-16</inkml:trace>
  <inkml:trace contextRef="#ctx0" brushRef="#br0" timeOffset="85436.71">5757 8896 986 0,'0'0'0'0,"0"0"343"16,0 0-193-16,0 0-51 0,0 0-20 15,74-7-40-15,-39-4-29 0,-1 1 2 16,1 2-24-16,-4 3-53 16,-4 0-42-16,-3 1-109 0,-1-3-66 15,-6-1-140-15</inkml:trace>
  <inkml:trace contextRef="#ctx0" brushRef="#br0" timeOffset="85658.17">6228 8544 1145 0,'0'0'0'16,"0"0"297"-16,0 0-217 0,0 0-10 15,-35 77-6-15,33-47-17 0,2 2-38 16,2 0-4-16,6 1 5 15,1-5-13-15,-1-3 2 0,8-5 2 16,-3-3-2-16,1-4-71 0,-1-1 16 16,-5-6-32-16,2-1-3 0,-1-5 10 15,-3 0-63-15,2-7-23 0,0-6-56 16,-4-4-99-16</inkml:trace>
  <inkml:trace contextRef="#ctx0" brushRef="#br0" timeOffset="85994.45">6396 8600 913 0,'0'0'0'16,"0"0"395"-16,0 0-264 0,0 0-20 15,-40 65-21-15,36-42-15 0,2 0-35 16,2-2-12-16,0-3 1 0,11-3-23 16,3-6-2-16,7-2 6 0,1-4-16 15,7-3 8-15,2 0 3 0,-4-8-10 16,0-4-16-16,-4-1 19 15,0 0-17-15,-9-1 9 0,-6 1 16 16,-6-3-12-16,-2-2 4 0,0 0 4 16,-4-3-3-16,-10 0-2 0,-3-1 6 15,-1 2-4-15,-3 5-1 0,2 4 4 16,-1 6 0-16,3 5-3 16,5 0 2-16,-3 1-2 0,11 6-4 15,2 2 10-15,2 0-10 0,0 1-121 16,0 0 26-16,2-3-77 0,6 0-27 15,5-4-99-15,-5 0-298 0</inkml:trace>
  <inkml:trace contextRef="#ctx0" brushRef="#br0" timeOffset="86344.87">6757 8556 952 0,'0'0'0'0,"0"0"309"0,0 0-181 15,-66 43-23-15,48-28-4 16,-5-1-29-16,13 3-25 0,-3 1-9 16,9 1-16-16,4 0-1 0,0-2 6 15,15 0-23-15,-5-4 4 0,8-2 7 16,3-2-20-16,4-1 7 16,-2-5 9-16,4-1-19 0,-1-2 7 15,5-3 2-15,-2-5 2 0,-2-4-4 16,0-5 2-16,0 0-2 0,-4-6-8 15,-9 3 13-15,3 0-6 0,-13-2 2 16,0 0 0-16,-4 0 1 16,-6-5-1-16,-5 3 0 0,-5 2 1 15,-3 4-2-15,-1 9 2 0,-1 2 0 16,-2 5 3-16,1 2 10 0,7 9-13 16,-2 0 2-16,5 0 5 0,6 0-16 15,4 2-29-15,0 1-29 0,2 1-73 16,0 3-36-16,6-3-50 15,-2 0-289-15</inkml:trace>
  <inkml:trace contextRef="#ctx0" brushRef="#br0" timeOffset="88562.78">1660 5473 292 0,'0'0'0'15,"0"0"173"-15,0 0-74 16,0 0-3-16,70-53 36 0,-59 42 9 16,-3 2-19-16,-2 3-5 0,-2-2-8 15,-4 6-17-15,0-1 8 0,-4 3-10 16,-2 0-15-16,-2 0-11 0,-1 0-25 16,-1 4-11-16,-2 4 12 0,1-1-23 15,-1 9-3-15,-3 4 13 0,-3 3-15 16,-5 7 4-16,2 3 11 15,-8 3-20-15,5 7 0 0,-3 0 15 16,-2 6-21-16,0 7 3 0,-13 0 16 16,3 2-21-16,-8 6 2 0,1-3 19 15,9 0-20-15,0-3 0 0,2-9 0 16,8-9 16-16,10-5-16 16,5-12 0-16,1-4 7 0,3-3-8 15,2-6 2-15,0 0 2 0,4-4-5 16,0-3 4-16,-2-1 1 0,4 2-4 15,0-3 2-15,0-1 6 0,-5 0-7 16,3 0 0-16,-2 0 3 16,0 0-12-16,2-4 3 0,-4-1-38 15,6-1-19-15,8-4-48 0,4-4-143 16,3-1-87-16,-7-2-282 0</inkml:trace>
  <inkml:trace contextRef="#ctx0" brushRef="#br0" timeOffset="97840.22">9108 10447 862 0,'0'0'0'0,"0"0"301"16,0 0-154-16,0 0-21 0,0 0-40 16,0 0-9-16,0 0-32 0,0 0-36 15,-17-11 33-15,40 11 10 0,2-4-15 16,10-5 8-16,2 0-10 15,0-4-25-15,-2 0 7 0,-6 3-4 16,-4 2-25-16,-8 2 20 0,-7 3-3 16,0 1-10-16,-8 2-15 0,1 0-4 15,-3 0-35-15,-3 3 13 0,-1-1-15 16,-2-2-38-16,2 0 9 16,-6-4-20-16,-1-5-60 0,3-3 26 15,-4-3-18-15,3-1-52 0,1 1 109 16,0 1 40-16,4 4 46 0,0 1 35 15,2 3 40-15,-1 2 58 0,3 1 45 16,-2 3 0-16,2 0-12 0,0 0-22 16,0 0-19-16,0 3-37 15,5 4-10-15,3 3 11 0,4-1-21 16,-1 2-4-16,7-3-11 0,-1 0-19 16,1 1 10-16,-1-3-9 0,-1 1-21 15,-3-1 10-15,-3 2 7 0,-6 0-17 16,0-1 9-16,0 5 1 15,-4 1-10-15,-4 2 10 0,-4 3 2 16,-6 3-13-16,-1 3 12 0,-3 1 16 16,-1-3-15-16,2-4 18 0,7-3-7 15,2-7-20-15,4-5 4 0,2-1 14 16,2-2-21-16,0 0 8 16,0 0 2-16,0 0-10 0,0 0 10 15,0 0 0-15,0-3-10 0,0 2 10 16,0 1 1-16,0 0-12 0,0 0 12 15,0 0 14-15,0 0-28 0,0 0 16 16,0 0 0-16,0 0-12 16,0 0 6-16,0 0 1 0,0 0-6 15,0 0 1-15,0-1 5 0,0 0-6 16,0-3-25-16,0 1-3 0,2-1-40 16,2-1-6-16,0-1-43 0,0-2-86 15,-4-3-51-15,0-2-190 0</inkml:trace>
  <inkml:trace contextRef="#ctx0" brushRef="#br0" timeOffset="98485.21">6346 9053 376 0,'0'0'0'16,"0"0"278"-16,0 0-158 0,0 0 8 15,0 0-10-15,0 0-14 0,0 0-19 16,0 0-5-16,0 0-27 15,-2-19-33-15,8 22 19 0,13 2 20 16,8-3-15-16,6-2-1 0,10-1-12 16,9-10-8-16,2-5 10 0,8-7 2 15,-7 3-1-15,1 1-11 0,-10 5-19 16,-13 9-5-16,-6 0 2 16,-9 5 9-16,1 0-10 0,-7 0-15 15,-3 3-8-15,-5 1-24 0,0 1 3 16,2 0-25-16,-4-3-49 0,-2 2 15 15,0-1-37-15,0 1-94 0,-12-2-28 16,-1-2-213-16</inkml:trace>
  <inkml:trace contextRef="#ctx0" brushRef="#br0" timeOffset="98985.74">6468 9146 438 0,'0'0'0'0,"0"0"228"15,0 0-130-15,0 0-4 0,0 0-17 16,0 0 34-16,0 0-32 0,0 0-27 16,0 0 7-16,-50-24-3 15,46 23-13-15,2 1-3 0,2-3 4 16,-2 3-13-16,-2-1 2 0,4 1 4 15,-4-1-9-15,4 1-4 0,0 0 6 16,0 0-16-16,0 0-5 16,0 0 8-16,0 0-12 0,0 0-3 15,0 0 11-15,0 0-10 0,0 0-6 16,0 0 6-16,2 0 4 0,4 0-7 16,0 1 19-16,3 0-9 0,7 3 0 15,3-2 8-15,8 0-8 0,12-3 1 16,6 1 6-16,7-7-12 15,2-2-1-15,6-1 13 0,0 1-15 16,-4 1-3-16,-3 2 2 0,-16 1 7 16,-1 4-11-16,-12-1 6 0,-5 2 0 15,-7 0-6-15,-1-1 6 0,-7-1-1 16,-2 2-6-16,-2-3 8 16,-2-1 8-16,-2-1-12 0,-5-6 0 15,3 1 6-15,2-2-24 0,0 0-9 16,2 5-40-16,2-1-67 0,4 4-29 15,6 0-61-15,7-1-244 0</inkml:trace>
  <inkml:trace contextRef="#ctx0" brushRef="#br0" timeOffset="100374.28">9585 6150 486 0,'0'0'0'15,"0"0"231"-15,0 0-97 0,-78 39-22 16,49-25-10-16,-4 2-19 0,-5-1-8 16,-7 0-7-16,0 2-17 15,-3 1-3-15,-6 0-5 0,-8 0-16 16,-2-3-5-16,-8-3 3 0,-1-3 6 15,-5-5 2-15,3-3 6 0,3-9-7 16,8-10-1-16,4-10-2 16,15-13-6-16,16-14-12 0,10-13-8 15,13-12 0-15,8-14-4 0,19-3-3 16,20 3 6-16,17 2-4 0,22 9-3 16,18 5 9-16,13 7 17 0,15 12-1 15,13 14 23-15,-1 23 6 0,-10 26-5 16,-14 34-17-16,-21 34-18 15,-29 20-5-15,-24 12-8 0,-24 9-20 16,-20 3-50-16,-25-6-84 0,-12-12-200 16,-13-17-865-16</inkml:trace>
  <inkml:trace contextRef="#ctx0" brushRef="#br1" timeOffset="125110.06">25998 3680 614 0,'0'0'0'15,"-60"23"272"-15,21-10-154 0,-7-1-27 16,-7-1 5-16,-7-2-16 16,-4-2-19-16,-5-4-10 0,-3-2-5 15,-6-5-26-15,-5-8 6 0,-4-4 29 16,-2-6-4-16,7-6 7 0,5-7 9 15,7-3-29-15,8-6-15 0,8-2 2 16,13-7-22-16,14-5-6 16,19-8 6-16,20-12 3 0,27-11-15 15,21-11 16-15,21-8-14 0,16 4-36 16,21 15 31-16,12 18 4 0,17 19-2 16,4 21 20-16,6 13 15 0,10 13-25 15,-22 14 0-15,-19 18 25 0,-33 19-31 16,-41 14 12-16,-28 11-12 15,-24 5-135-15,-26 5-5 0,-22-4-99 16,-16-10-338-16</inkml:trace>
  <inkml:trace contextRef="#ctx0" brushRef="#br1" timeOffset="126160.29">5372 4899 640 0,'0'0'0'0,"0"0"339"0,-64 40-197 16,35-23-34-16,-10 1-31 0,0 0 7 15,-5-1-35-15,-1-2-14 0,-3-1 16 16,-1-4-23-16,-13-1-9 16,-2-3 17-16,-7-4-22 0,-3-3 2 15,2-11 16-15,1-11-15 0,5-8-5 16,4-14 10-16,17-15-22 0,16-13 0 16,14-15 0-16,15-13 4 0,19-12-14 15,20-4 20-15,15-4-17 0,20 7-4 16,26 7 20-16,11 12 0 15,11 19 12-15,13 18 22 0,15 24-37 16,3 26-7-16,2 23 2 0,-4 35 8 16,-16 29-23-16,-32 26-29 0,-26 11-126 15,-34-2-197-15,-33-14-326 0</inkml:trace>
  <inkml:trace contextRef="#ctx0" brushRef="#br1" timeOffset="127673.38">4517 6203 1108 0,'0'0'0'16,"0"0"309"-16,0 0-165 0,0 0-88 15,0 0-11-15,-13 61 42 0,13-18-32 16,-8 6-14-16,4 0 1 0,0-3-34 16,4-4-6-16,0-3 12 0,6-3-21 15,4-1-34-15,3-4-29 0,-1-4-92 16,3-6-124-16,-3-7-95 0,-6-4-336 16</inkml:trace>
  <inkml:trace contextRef="#ctx0" brushRef="#br1" timeOffset="128157.06">4575 6756 1228 0,'0'0'0'0,"0"0"215"0,0 0-108 16,88-55-17-16,-52 35-5 0,3-2 3 16,-4-3-40-16,0 1-42 0,-6-1 3 15,-4-1 11-15,-4 1-22 0,-7 2 3 16,-8-1 17-16,-4 1-21 15,-2 1 6-15,-4-4 20 0,-8-2-24 16,-3 1 2-16,-3-5 18 0,-5 5-24 16,-4-1 8-16,-4 1 14 0,0 4-23 15,-2 1 6-15,-2 4 0 0,-2 2 12 16,-7 3-6-16,-5 1 12 16,-3 6-24-16,-6 4 10 0,-6 3 13 15,4 2-24-15,-6 8 10 0,6 6 15 16,4 5-21-16,6 3 6 0,11 5 15 15,4 5-23-15,8 3 3 0,9 7 4 16,7 2 3-16,11 0-5 0,0 0 0 16,19-5 0-16,8-2 0 15,8-5 0-15,10-5 0 0,11-3 0 16,10-9 0-16,5-2 0 0,5-10 0 16,7-6 0-16,-5-4 0 0,-3-6 0 15,-13 0 0-15,-11-1 0 0,-13 4 0 16,-11 0 0-16,-11 3 0 15,-1 0 0-15,-9 0 0 0,-2 0 0 16,0 1-48-16,-2-1-1 0,-2-2-83 16,4 1-157-16,0-6-86 0,3 1-466 15</inkml:trace>
  <inkml:trace contextRef="#ctx0" brushRef="#br1" timeOffset="133331.24">21322 1583 1115 0,'0'0'0'0,"0"0"210"16,0 0-108-16,0 0-46 0,0 0 5 16,0 0 33-16,0 0-44 0,83 72-33 15,-37-58 6-15,3-5-13 0,-5 0-6 16,-11 3 6-16,-13 2-12 16,-9 4-14-16,-11 5 8 0,-11 1 2 15,-7 4 1-15,-9-1 9 0,-4 0-6 16,-6-2-1-16,-1 2 6 0,1-4 1 15,8-5-1-15,9-5 19 0,11-9-6 16,9-4-4-16,6 0 2 16,13-2-4-16,4-9 2 0,10-4 7 15,6-3-15-15,7-3-8 0,-1 1 8 16,1 2-7-16,1 0-16 0,-3 5-21 16,-5 3-37-16,0 3-33 0,-8 6-6 15,-6 1-38-15,-2 0-37 0,-9 4-99 16,-1 4-64-1</inkml:trace>
  <inkml:trace contextRef="#ctx0" brushRef="#br1" timeOffset="133739.57">21967 1955 832 0,'0'0'0'16,"0"0"316"-16,0 0-193 16,0 0-16-16,-18 72-4 0,1-53-40 15,1-2-14-15,-9 1 0 0,-8 3-24 16,-2 1-14-16,-11 1 12 0,-8-1-8 15,1 0-10-15,-7-3 10 0,-2-2-10 16,-2-6-1-16,4-4 10 16,-4-5-1-16,4-2 6 0,4-8 5 15,2-8-17-15,9-7-5 0,7-7 8 16,11-9-9-16,11-11-2 0,10-10-2 16,6-12 0-16,14-8-21 0,9-4 17 15,16-1 0-15,7-3-6 0,16 6 2 16,10 3 14-16,11 7-6 15,16 7 2-15,4 11 1 0,7 7 0 16,-7 15 0-16,-1 16 18 0,-16 15-14 16,-9 13 16-16,-15 23-13 0,-23 18-14 15,-10 18 14-15,-19 14 6 0,-10 8-12 16,-8 3 6-16,-15-4-7 16,-10-4 0-16,-8-12 0 0,0-8 10 15,-1-7-10-15,9-14-16 0,6-7-12 16,3-11-37-16,7-11-47 0,3-11-88 15,5-7-136-15,3-9-608 0</inkml:trace>
  <inkml:trace contextRef="#ctx0" brushRef="#br1" timeOffset="134978.29">27722 2582 784 0,'0'-4'0'0,"-4"3"408"16,2 1-304-16,2 0-7 0,-2 8-44 15,0 5-19-15,2 4 21 0,0 2-9 16,2 0-7-16,6-3 5 0,0-1-18 15,-1-3-12-15,5-4 18 0,0-3-18 16,5-4-2-16,2-1 19 16,1-6-13-16,1-6-4 0,0-4 12 15,-1-1-18-15,-3-2-2 0,3 2 15 16,-1 4-14-16,-2 6-3 0,-7 3 14 16,4 3-17-16,-3 1 0 0,3 5 17 15,1 7-14-15,-5 5-3 0,7 0 17 16,-5 1-17-16,4-3-1 15,1-1 0-15,-2-5 14 0,-1-1-14 16,7-5 0-16,-3-3 10 0,5-5-12 16,2-8 4-16,2-5 12 0,2-3-15 15,2 0 2-15,-5 0 3 0,-3 3-11 16,-2 6 14-16,-3 5-10 16,-1 7-23-16,2 4-12 0,3 9-73 15,9 5-142-15,-2-1-177 0,4 0-574 16</inkml:trace>
  <inkml:trace contextRef="#ctx0" brushRef="#br1" timeOffset="140924.65">7686 8226 214 0,'0'0'0'0,"0"0"251"0,0 0-146 15,0 0-9-15,0 0 6 0,0 0-37 16,0 0-130-16,0 0 130 16,0 0-9-16,0-13-21 0,0 13 47 15,0-1-36-15,0 1-6 0,0 0 19 16,0 0-7-16,0 0-10 0,0 0-2 16,0 0-4-16,0 0 8 0,0 0-2 15,0 0-15-15,0 0 1 0,2 0-11 16,2 0-8-16,4 3 11 15,-4 4-2-15,0 2-9 0,0 3 10 16,-2 2-1-16,-2 4-9 0,0 0 8 16,0 4-4-16,-6 2-8 0,-2 1 8 15,-6 3-6-15,3 2-7 0,-5 2 0 16,-3-3 13-16,0 2-13 16,5-9 0-16,4-1 10 0,-1-6-12 15,1-4 4-15,6-2 0 0,0-6-2 16,-2-1-17-16,-1-2-24 0,3 0-16 15,0-4 2-15,-2-2-40 0,-2-3-3 16,-1-2 29-16,1 1-5 16,-2-1 17-16,1 1 35 0,-1 3 19 15,6-1-2-15,-4 2 10 0,-1 2 26 16,3 0 1-16,2 0 19 0,2 1 19 16,0 1-9-16,2 1 5 0,0 1-10 15,0-1-23-15,0 1 2 0,0 0-8 16,0 0-16-16,0 0 9 15,0 4 1-15,4 3 3 0,0 0 0 16,-2 0-5-16,0 3-5 0,0-2 10 16,3 0-3-16,-3 2-5 0,-2 0 7 15,0-1-2-15,0 3-7 0,-2-2 7 16,-5 0-7-16,5-1-8 16,0-3 7-16,0-1-8 0,0-1-4 15,0-2 7-15,2 0-6 0,0-2-4 16,0 0 4-16,0 0 2 0,0 0-4 15,0 0 0-15,0 0 10 0,0 2-7 16,0-1 9-16,2 0-7 0,-2-1 0 16,4 1 7-16,-4 1-10 15,4 0-3-15,5 0 2 0,-5 1 4 16,0-2-8-16,-2 1 6 0,0-2-1 16,0 0-6-16,0 0 8 0,2 0-3 15,-2 0-3-15,-2-1 4 0,2-1 2 16,1-2-6-16,-3 0 4 0,2 1 1 15,0 0-6-15,0 2 6 16,0-1-3-16,2 0-3 0,2 0 6 16,-2 1-3-16,5 1-4 0,1 0 8 15,2 0-2-15,9 0-5 0,6-3 5 16,8-4-4-16,-2-1-292 16,0-1-78-16</inkml:trace>
  <inkml:trace contextRef="#ctx0" brushRef="#br1" timeOffset="168795.28">20303 16440 552 0,'0'0'0'0,"0"0"8"16,0 0 2-16,0 0-8 16,0 0 3-16,0 0-7 0,0 0-21 15,0 0 13-15,-2 14-22 0,4-12-16 16,-2-2 33-16,2 0-15 0,2 1-67 16,-4-1-27-16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2025/4/25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102 </a:t>
            </a:r>
            <a:r>
              <a:rPr lang="zh-TW" altLang="en-US" baseline="0" dirty="0"/>
              <a:t>試辦會考的題目，有一座水池內部呈長方體，水深 </a:t>
            </a:r>
            <a:r>
              <a:rPr lang="en-US" altLang="zh-TW" baseline="0" dirty="0"/>
              <a:t>500 </a:t>
            </a:r>
            <a:r>
              <a:rPr lang="zh-TW" altLang="en-US" baseline="0" dirty="0"/>
              <a:t>公分，小明想要將水池內的水，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以</a:t>
            </a:r>
            <a:r>
              <a:rPr lang="zh-TW" altLang="en-US" u="sng" baseline="0" dirty="0"/>
              <a:t>每 </a:t>
            </a:r>
            <a:r>
              <a:rPr lang="en-US" altLang="zh-TW" u="sng" baseline="0" dirty="0"/>
              <a:t>30 </a:t>
            </a:r>
            <a:r>
              <a:rPr lang="zh-TW" altLang="en-US" u="sng" baseline="0" dirty="0"/>
              <a:t>分鐘</a:t>
            </a:r>
            <a:r>
              <a:rPr lang="zh-TW" altLang="en-US" u="none" baseline="0" dirty="0"/>
              <a:t> </a:t>
            </a:r>
            <a:r>
              <a:rPr lang="zh-TW" altLang="en-US" u="sng" baseline="0" dirty="0"/>
              <a:t>下降 </a:t>
            </a:r>
            <a:r>
              <a:rPr lang="en-US" altLang="zh-TW" u="sng" baseline="0" dirty="0"/>
              <a:t>40 </a:t>
            </a:r>
            <a:r>
              <a:rPr lang="zh-TW" altLang="en-US" u="sng" baseline="0" dirty="0"/>
              <a:t>公分</a:t>
            </a:r>
            <a:r>
              <a:rPr lang="zh-TW" altLang="en-US" baseline="0" dirty="0"/>
              <a:t>的速率，</a:t>
            </a:r>
            <a:r>
              <a:rPr lang="zh-TW" altLang="en-US" u="sng" baseline="0" dirty="0"/>
              <a:t>等速</a:t>
            </a:r>
            <a:r>
              <a:rPr lang="zh-TW" altLang="en-US" baseline="0" dirty="0"/>
              <a:t>放水 </a:t>
            </a:r>
            <a:r>
              <a:rPr lang="en-US" altLang="zh-TW" u="sng" baseline="0" dirty="0"/>
              <a:t>5 </a:t>
            </a:r>
            <a:r>
              <a:rPr lang="zh-TW" altLang="en-US" u="sng" baseline="0" dirty="0"/>
              <a:t>小時</a:t>
            </a:r>
            <a:r>
              <a:rPr lang="zh-TW" altLang="en-US" baseline="0" dirty="0"/>
              <a:t>，前面速率是分鐘，所以先順手將 </a:t>
            </a:r>
            <a:r>
              <a:rPr lang="en-US" altLang="zh-TW" baseline="0" dirty="0"/>
              <a:t>5 </a:t>
            </a:r>
            <a:r>
              <a:rPr lang="zh-TW" altLang="en-US" baseline="0" dirty="0"/>
              <a:t>小時轉變為 </a:t>
            </a:r>
            <a:r>
              <a:rPr lang="en-US" altLang="zh-TW" baseline="0" dirty="0"/>
              <a:t>60 x 5 = 300 </a:t>
            </a:r>
            <a:r>
              <a:rPr lang="zh-TW" altLang="en-US" baseline="0" dirty="0"/>
              <a:t>分鐘，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而且題目說每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分 下降 </a:t>
            </a:r>
            <a:r>
              <a:rPr lang="en-US" altLang="zh-TW" baseline="0" dirty="0"/>
              <a:t>40 </a:t>
            </a:r>
            <a:r>
              <a:rPr lang="zh-TW" altLang="en-US" baseline="0" dirty="0"/>
              <a:t>公分，那麼 這 </a:t>
            </a:r>
            <a:r>
              <a:rPr lang="en-US" altLang="zh-TW" baseline="0" dirty="0"/>
              <a:t>300 </a:t>
            </a:r>
            <a:r>
              <a:rPr lang="zh-TW" altLang="en-US" baseline="0" dirty="0"/>
              <a:t>分鐘，也就是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分鐘的 </a:t>
            </a:r>
            <a:r>
              <a:rPr lang="en-US" altLang="zh-TW" baseline="0" dirty="0"/>
              <a:t>10 </a:t>
            </a:r>
            <a:r>
              <a:rPr lang="zh-TW" altLang="en-US" baseline="0" dirty="0"/>
              <a:t>倍，應該下降 </a:t>
            </a:r>
            <a:r>
              <a:rPr lang="en-US" altLang="zh-TW" baseline="0" dirty="0"/>
              <a:t>40 </a:t>
            </a:r>
            <a:r>
              <a:rPr lang="zh-TW" altLang="en-US" baseline="0" dirty="0"/>
              <a:t>的 </a:t>
            </a:r>
            <a:r>
              <a:rPr lang="en-US" altLang="zh-TW" baseline="0" dirty="0"/>
              <a:t>10 </a:t>
            </a:r>
            <a:r>
              <a:rPr lang="zh-TW" altLang="en-US" baseline="0" dirty="0"/>
              <a:t>倍 也就是 </a:t>
            </a:r>
            <a:r>
              <a:rPr lang="en-US" altLang="zh-TW" baseline="0" dirty="0"/>
              <a:t>400 </a:t>
            </a:r>
            <a:r>
              <a:rPr lang="zh-TW" altLang="en-US" baseline="0" dirty="0"/>
              <a:t>公分。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繼續看題目，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若經過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分鐘後，水深為 </a:t>
            </a:r>
            <a:r>
              <a:rPr lang="en-US" altLang="zh-TW" baseline="0" dirty="0"/>
              <a:t>y </a:t>
            </a:r>
            <a:r>
              <a:rPr lang="zh-TW" altLang="en-US" baseline="0" dirty="0"/>
              <a:t>公分，則下列哪一個圖形可以表示 </a:t>
            </a:r>
            <a:r>
              <a:rPr lang="en-US" altLang="zh-TW" baseline="0" dirty="0"/>
              <a:t>x</a:t>
            </a:r>
            <a:r>
              <a:rPr lang="zh-TW" altLang="en-US" baseline="0" dirty="0"/>
              <a:t> 與 </a:t>
            </a:r>
            <a:r>
              <a:rPr lang="en-US" altLang="zh-TW" baseline="0" dirty="0"/>
              <a:t>y </a:t>
            </a:r>
            <a:r>
              <a:rPr lang="zh-TW" altLang="en-US" baseline="0" dirty="0"/>
              <a:t>的關係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選項</a:t>
            </a:r>
            <a:r>
              <a:rPr lang="en-US" altLang="zh-TW" baseline="0" dirty="0"/>
              <a:t>(A)</a:t>
            </a:r>
            <a:r>
              <a:rPr lang="zh-TW" altLang="en-US" baseline="0" dirty="0"/>
              <a:t> 的圖形，</a:t>
            </a:r>
            <a:r>
              <a:rPr lang="en-US" altLang="zh-TW" baseline="0" dirty="0"/>
              <a:t>y </a:t>
            </a:r>
            <a:r>
              <a:rPr lang="zh-TW" altLang="en-US" baseline="0" dirty="0"/>
              <a:t>軸上的 </a:t>
            </a:r>
            <a:r>
              <a:rPr lang="en-US" altLang="zh-TW" baseline="0" dirty="0"/>
              <a:t>500 </a:t>
            </a:r>
            <a:r>
              <a:rPr lang="zh-TW" altLang="en-US" baseline="0" dirty="0"/>
              <a:t>代表一開始還沒放水，水深 </a:t>
            </a:r>
            <a:r>
              <a:rPr lang="en-US" altLang="zh-TW" baseline="0" dirty="0"/>
              <a:t>500 </a:t>
            </a:r>
            <a:r>
              <a:rPr lang="zh-TW" altLang="en-US" baseline="0" dirty="0"/>
              <a:t>公分，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X </a:t>
            </a:r>
            <a:r>
              <a:rPr lang="zh-TW" altLang="en-US" baseline="0" dirty="0"/>
              <a:t>軸上的 </a:t>
            </a:r>
            <a:r>
              <a:rPr lang="en-US" altLang="zh-TW" baseline="0" dirty="0"/>
              <a:t>300 </a:t>
            </a:r>
            <a:r>
              <a:rPr lang="zh-TW" altLang="en-US" baseline="0" dirty="0"/>
              <a:t>代表 放水了 </a:t>
            </a:r>
            <a:r>
              <a:rPr lang="en-US" altLang="zh-TW" baseline="0" dirty="0"/>
              <a:t>300 </a:t>
            </a:r>
            <a:r>
              <a:rPr lang="zh-TW" altLang="en-US" baseline="0" dirty="0"/>
              <a:t>分鐘，剛剛已經算出會下降 </a:t>
            </a:r>
            <a:r>
              <a:rPr lang="en-US" altLang="zh-TW" baseline="0" dirty="0"/>
              <a:t>400 </a:t>
            </a:r>
            <a:r>
              <a:rPr lang="zh-TW" altLang="en-US" baseline="0" dirty="0"/>
              <a:t>公分，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所以這個時候水深應該是 </a:t>
            </a:r>
            <a:r>
              <a:rPr lang="en-US" altLang="zh-TW" baseline="0" dirty="0"/>
              <a:t>500 – 400 =</a:t>
            </a:r>
            <a:r>
              <a:rPr lang="zh-TW" altLang="en-US" baseline="0" dirty="0"/>
              <a:t> </a:t>
            </a:r>
            <a:r>
              <a:rPr lang="en-US" altLang="zh-TW" baseline="0" dirty="0"/>
              <a:t>100 </a:t>
            </a:r>
            <a:r>
              <a:rPr lang="zh-TW" altLang="en-US" baseline="0" dirty="0"/>
              <a:t>公分，不會是 </a:t>
            </a:r>
            <a:r>
              <a:rPr lang="en-US" altLang="zh-TW" baseline="0" dirty="0"/>
              <a:t>0 </a:t>
            </a:r>
            <a:r>
              <a:rPr lang="zh-TW" altLang="en-US" baseline="0" dirty="0"/>
              <a:t>公分。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 </a:t>
            </a:r>
            <a:r>
              <a:rPr lang="en-US" altLang="zh-TW" baseline="0" dirty="0"/>
              <a:t>A</a:t>
            </a:r>
            <a:r>
              <a:rPr lang="zh-TW" altLang="en-US" baseline="0" dirty="0"/>
              <a:t> 不對，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選項 </a:t>
            </a:r>
            <a:r>
              <a:rPr lang="en-US" altLang="zh-TW" baseline="0" dirty="0"/>
              <a:t>(B)</a:t>
            </a:r>
            <a:r>
              <a:rPr lang="zh-TW" altLang="en-US" baseline="0" dirty="0"/>
              <a:t> 看到了 從 </a:t>
            </a:r>
            <a:r>
              <a:rPr lang="en-US" altLang="zh-TW" baseline="0" dirty="0"/>
              <a:t>500 </a:t>
            </a:r>
            <a:r>
              <a:rPr lang="zh-TW" altLang="en-US" baseline="0" dirty="0"/>
              <a:t>公分開始放水，到 </a:t>
            </a:r>
            <a:r>
              <a:rPr lang="en-US" altLang="zh-TW" baseline="0" dirty="0"/>
              <a:t>300 </a:t>
            </a:r>
            <a:r>
              <a:rPr lang="zh-TW" altLang="en-US" baseline="0" dirty="0"/>
              <a:t>分鐘時，水深 </a:t>
            </a:r>
            <a:r>
              <a:rPr lang="en-US" altLang="zh-TW" baseline="0" dirty="0"/>
              <a:t>100 </a:t>
            </a:r>
            <a:r>
              <a:rPr lang="zh-TW" altLang="en-US" baseline="0" dirty="0"/>
              <a:t>公分，也就是下降了 </a:t>
            </a:r>
            <a:r>
              <a:rPr lang="en-US" altLang="zh-TW" baseline="0" dirty="0"/>
              <a:t>400 </a:t>
            </a:r>
            <a:r>
              <a:rPr lang="zh-TW" altLang="en-US" baseline="0" dirty="0"/>
              <a:t>公分，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所以答案就是 </a:t>
            </a:r>
            <a:r>
              <a:rPr lang="en-US" altLang="zh-TW" baseline="0" dirty="0"/>
              <a:t>B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這一題是非常簡單的題目，在看題目時，注意到 速率和時間的單位不同，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就先順手將單位變成相同，並且先聯想算出 </a:t>
            </a:r>
            <a:r>
              <a:rPr lang="en-US" altLang="zh-TW" baseline="0" dirty="0"/>
              <a:t>5 </a:t>
            </a:r>
            <a:r>
              <a:rPr lang="zh-TW" altLang="en-US" baseline="0" dirty="0"/>
              <a:t>個小時總共放了多少高度的水。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觀察選項時，老師注意到四個圖只有在 </a:t>
            </a:r>
            <a:r>
              <a:rPr lang="en-US" altLang="zh-TW" baseline="0" dirty="0"/>
              <a:t>300 </a:t>
            </a:r>
            <a:r>
              <a:rPr lang="zh-TW" altLang="en-US" baseline="0" dirty="0"/>
              <a:t>分鐘時水的深度不同，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就剛好可以用剛剛聯想算到的答案了。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學生練習是基測的考題，一樣是判斷函數圖形的題目，讓同學自己想想囉。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2025/4/25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文字方塊 65">
            <a:extLst>
              <a:ext uri="{FF2B5EF4-FFF2-40B4-BE49-F238E27FC236}">
                <a16:creationId xmlns:a16="http://schemas.microsoft.com/office/drawing/2014/main" id="{8DBDAB1F-3F47-2D44-514B-FF41A08F92B7}"/>
              </a:ext>
            </a:extLst>
          </p:cNvPr>
          <p:cNvSpPr txBox="1"/>
          <p:nvPr/>
        </p:nvSpPr>
        <p:spPr>
          <a:xfrm>
            <a:off x="9047108" y="2640938"/>
            <a:ext cx="802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500</a:t>
            </a:r>
            <a:endParaRPr lang="zh-TW" altLang="en-US" b="1" dirty="0"/>
          </a:p>
        </p:txBody>
      </p:sp>
      <p:sp>
        <p:nvSpPr>
          <p:cNvPr id="55" name="文字方塊 54">
            <a:extLst>
              <a:ext uri="{FF2B5EF4-FFF2-40B4-BE49-F238E27FC236}">
                <a16:creationId xmlns:a16="http://schemas.microsoft.com/office/drawing/2014/main" id="{AA7DF23F-5A42-D58A-D452-40DAEE7173BF}"/>
              </a:ext>
            </a:extLst>
          </p:cNvPr>
          <p:cNvSpPr txBox="1"/>
          <p:nvPr/>
        </p:nvSpPr>
        <p:spPr>
          <a:xfrm>
            <a:off x="6222771" y="2654166"/>
            <a:ext cx="802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500</a:t>
            </a:r>
            <a:endParaRPr lang="zh-TW" altLang="en-US" b="1" dirty="0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C291A21E-2A01-B206-AE24-D56F1C66D0DD}"/>
              </a:ext>
            </a:extLst>
          </p:cNvPr>
          <p:cNvSpPr txBox="1"/>
          <p:nvPr/>
        </p:nvSpPr>
        <p:spPr>
          <a:xfrm>
            <a:off x="3370425" y="2640938"/>
            <a:ext cx="802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500</a:t>
            </a:r>
            <a:endParaRPr lang="zh-TW" altLang="en-US" b="1" dirty="0"/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D4B48CA5-AAA8-26B2-FC6B-286F887D7BB7}"/>
              </a:ext>
            </a:extLst>
          </p:cNvPr>
          <p:cNvSpPr txBox="1"/>
          <p:nvPr/>
        </p:nvSpPr>
        <p:spPr>
          <a:xfrm>
            <a:off x="568481" y="2622527"/>
            <a:ext cx="802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500</a:t>
            </a:r>
            <a:endParaRPr lang="zh-TW" altLang="en-US" b="1" dirty="0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902558"/>
            <a:ext cx="11743507" cy="4145558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有一座水池內部呈長方體，水深為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500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公分。</a:t>
            </a:r>
            <a:r>
              <a:rPr lang="zh-TW" altLang="en-US" sz="2000" u="sng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小明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想要將水池內的水，以每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30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分鐘下降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40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公分的速率，等速放水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5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小時。若經過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x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分鐘後，水深為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y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公分，則下列哪一個圖形可以表示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x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y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的關係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(A)                                       (B)                                       (C)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   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(D)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【102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試辦會考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等速放水</a:t>
            </a:r>
          </a:p>
        </p:txBody>
      </p: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E4DF225D-C1A1-9242-AAB2-5EEFA2345930}"/>
              </a:ext>
            </a:extLst>
          </p:cNvPr>
          <p:cNvCxnSpPr>
            <a:cxnSpLocks/>
          </p:cNvCxnSpPr>
          <p:nvPr/>
        </p:nvCxnSpPr>
        <p:spPr>
          <a:xfrm>
            <a:off x="904459" y="4004879"/>
            <a:ext cx="168311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29E321DE-739E-5589-734F-19544167270D}"/>
              </a:ext>
            </a:extLst>
          </p:cNvPr>
          <p:cNvCxnSpPr/>
          <p:nvPr/>
        </p:nvCxnSpPr>
        <p:spPr>
          <a:xfrm flipV="1">
            <a:off x="1121868" y="2435465"/>
            <a:ext cx="0" cy="184268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5754F49E-29F0-2EF0-3512-1697FFB0CED2}"/>
              </a:ext>
            </a:extLst>
          </p:cNvPr>
          <p:cNvSpPr txBox="1"/>
          <p:nvPr/>
        </p:nvSpPr>
        <p:spPr>
          <a:xfrm>
            <a:off x="2531365" y="3849261"/>
            <a:ext cx="609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x</a:t>
            </a:r>
            <a:endParaRPr lang="zh-TW" altLang="en-US" sz="2000" b="1" i="1" dirty="0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B406051D-6F1E-A3CC-DF59-EBB87A138FC6}"/>
              </a:ext>
            </a:extLst>
          </p:cNvPr>
          <p:cNvSpPr txBox="1"/>
          <p:nvPr/>
        </p:nvSpPr>
        <p:spPr>
          <a:xfrm>
            <a:off x="995164" y="2085439"/>
            <a:ext cx="609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y</a:t>
            </a:r>
            <a:endParaRPr lang="zh-TW" altLang="en-US" b="1" i="1" dirty="0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CF819AB3-4A9D-9133-65E5-F7ABF1B770EA}"/>
              </a:ext>
            </a:extLst>
          </p:cNvPr>
          <p:cNvSpPr txBox="1"/>
          <p:nvPr/>
        </p:nvSpPr>
        <p:spPr>
          <a:xfrm>
            <a:off x="817070" y="3952040"/>
            <a:ext cx="609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O</a:t>
            </a:r>
            <a:endParaRPr lang="zh-TW" altLang="en-US" b="1" i="1" dirty="0"/>
          </a:p>
        </p:txBody>
      </p: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637BF08F-B6FD-D2C7-C0A9-663D8DB4221A}"/>
              </a:ext>
            </a:extLst>
          </p:cNvPr>
          <p:cNvCxnSpPr>
            <a:cxnSpLocks/>
          </p:cNvCxnSpPr>
          <p:nvPr/>
        </p:nvCxnSpPr>
        <p:spPr>
          <a:xfrm>
            <a:off x="1121868" y="2820421"/>
            <a:ext cx="824929" cy="1186262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9847AC17-8F88-BE6C-1472-A5AF95A36B6F}"/>
              </a:ext>
            </a:extLst>
          </p:cNvPr>
          <p:cNvCxnSpPr>
            <a:cxnSpLocks/>
          </p:cNvCxnSpPr>
          <p:nvPr/>
        </p:nvCxnSpPr>
        <p:spPr>
          <a:xfrm>
            <a:off x="1955744" y="3918169"/>
            <a:ext cx="0" cy="15240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id="{9ACD6245-8D7A-56B5-54A3-DC4F21608589}"/>
              </a:ext>
            </a:extLst>
          </p:cNvPr>
          <p:cNvCxnSpPr>
            <a:cxnSpLocks/>
          </p:cNvCxnSpPr>
          <p:nvPr/>
        </p:nvCxnSpPr>
        <p:spPr>
          <a:xfrm>
            <a:off x="1050874" y="2820421"/>
            <a:ext cx="148166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6A21E600-BFB8-B639-F417-901437BB5816}"/>
              </a:ext>
            </a:extLst>
          </p:cNvPr>
          <p:cNvSpPr txBox="1"/>
          <p:nvPr/>
        </p:nvSpPr>
        <p:spPr>
          <a:xfrm>
            <a:off x="1538806" y="4022537"/>
            <a:ext cx="833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300</a:t>
            </a:r>
            <a:endParaRPr lang="zh-TW" altLang="en-US" b="1" dirty="0"/>
          </a:p>
        </p:txBody>
      </p:sp>
      <p:cxnSp>
        <p:nvCxnSpPr>
          <p:cNvPr id="37" name="直線單箭頭接點 36">
            <a:extLst>
              <a:ext uri="{FF2B5EF4-FFF2-40B4-BE49-F238E27FC236}">
                <a16:creationId xmlns:a16="http://schemas.microsoft.com/office/drawing/2014/main" id="{3D171F9D-5482-2848-D5B5-9ACBF367EF06}"/>
              </a:ext>
            </a:extLst>
          </p:cNvPr>
          <p:cNvCxnSpPr>
            <a:cxnSpLocks/>
          </p:cNvCxnSpPr>
          <p:nvPr/>
        </p:nvCxnSpPr>
        <p:spPr>
          <a:xfrm>
            <a:off x="3706403" y="4012780"/>
            <a:ext cx="168311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單箭頭接點 37">
            <a:extLst>
              <a:ext uri="{FF2B5EF4-FFF2-40B4-BE49-F238E27FC236}">
                <a16:creationId xmlns:a16="http://schemas.microsoft.com/office/drawing/2014/main" id="{C24963F8-DCB2-E10A-1CEF-C20D4AA69C9A}"/>
              </a:ext>
            </a:extLst>
          </p:cNvPr>
          <p:cNvCxnSpPr/>
          <p:nvPr/>
        </p:nvCxnSpPr>
        <p:spPr>
          <a:xfrm flipV="1">
            <a:off x="3923812" y="2443366"/>
            <a:ext cx="0" cy="184268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7776537A-67DC-B447-CF19-9AEBD1562305}"/>
              </a:ext>
            </a:extLst>
          </p:cNvPr>
          <p:cNvSpPr txBox="1"/>
          <p:nvPr/>
        </p:nvSpPr>
        <p:spPr>
          <a:xfrm>
            <a:off x="5333309" y="3783591"/>
            <a:ext cx="609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x</a:t>
            </a:r>
            <a:endParaRPr lang="zh-TW" altLang="en-US" sz="2000" b="1" i="1" dirty="0"/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B6DD4348-677D-DA82-2EC7-C95A9A1745C6}"/>
              </a:ext>
            </a:extLst>
          </p:cNvPr>
          <p:cNvSpPr txBox="1"/>
          <p:nvPr/>
        </p:nvSpPr>
        <p:spPr>
          <a:xfrm>
            <a:off x="3797108" y="2093340"/>
            <a:ext cx="609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y</a:t>
            </a:r>
            <a:endParaRPr lang="zh-TW" altLang="en-US" b="1" i="1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F4E5CC02-638F-26F7-E062-A9DAAF448D59}"/>
              </a:ext>
            </a:extLst>
          </p:cNvPr>
          <p:cNvSpPr txBox="1"/>
          <p:nvPr/>
        </p:nvSpPr>
        <p:spPr>
          <a:xfrm>
            <a:off x="3619014" y="3959941"/>
            <a:ext cx="609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O</a:t>
            </a:r>
            <a:endParaRPr lang="zh-TW" altLang="en-US" b="1" i="1" dirty="0"/>
          </a:p>
        </p:txBody>
      </p:sp>
      <p:cxnSp>
        <p:nvCxnSpPr>
          <p:cNvPr id="42" name="直線接點 41">
            <a:extLst>
              <a:ext uri="{FF2B5EF4-FFF2-40B4-BE49-F238E27FC236}">
                <a16:creationId xmlns:a16="http://schemas.microsoft.com/office/drawing/2014/main" id="{959C991D-0B61-7376-6A1C-ED396308A203}"/>
              </a:ext>
            </a:extLst>
          </p:cNvPr>
          <p:cNvCxnSpPr>
            <a:cxnSpLocks/>
          </p:cNvCxnSpPr>
          <p:nvPr/>
        </p:nvCxnSpPr>
        <p:spPr>
          <a:xfrm>
            <a:off x="3923812" y="2828322"/>
            <a:ext cx="830557" cy="901874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接點 42">
            <a:extLst>
              <a:ext uri="{FF2B5EF4-FFF2-40B4-BE49-F238E27FC236}">
                <a16:creationId xmlns:a16="http://schemas.microsoft.com/office/drawing/2014/main" id="{C1C6507E-1F83-3C2B-C749-E08AE4648031}"/>
              </a:ext>
            </a:extLst>
          </p:cNvPr>
          <p:cNvCxnSpPr>
            <a:cxnSpLocks/>
          </p:cNvCxnSpPr>
          <p:nvPr/>
        </p:nvCxnSpPr>
        <p:spPr>
          <a:xfrm>
            <a:off x="4757688" y="3926070"/>
            <a:ext cx="0" cy="15240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 43">
            <a:extLst>
              <a:ext uri="{FF2B5EF4-FFF2-40B4-BE49-F238E27FC236}">
                <a16:creationId xmlns:a16="http://schemas.microsoft.com/office/drawing/2014/main" id="{0E218771-1ABE-ED67-90AF-E17269FEF8A0}"/>
              </a:ext>
            </a:extLst>
          </p:cNvPr>
          <p:cNvCxnSpPr>
            <a:cxnSpLocks/>
          </p:cNvCxnSpPr>
          <p:nvPr/>
        </p:nvCxnSpPr>
        <p:spPr>
          <a:xfrm>
            <a:off x="3852818" y="2828322"/>
            <a:ext cx="148166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8538FDC8-F961-2CAD-83FB-BA1DC045E5B7}"/>
              </a:ext>
            </a:extLst>
          </p:cNvPr>
          <p:cNvSpPr txBox="1"/>
          <p:nvPr/>
        </p:nvSpPr>
        <p:spPr>
          <a:xfrm>
            <a:off x="4340750" y="4030438"/>
            <a:ext cx="833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300</a:t>
            </a:r>
            <a:endParaRPr lang="zh-TW" altLang="en-US" b="1" dirty="0"/>
          </a:p>
        </p:txBody>
      </p:sp>
      <p:cxnSp>
        <p:nvCxnSpPr>
          <p:cNvPr id="47" name="直線單箭頭接點 46">
            <a:extLst>
              <a:ext uri="{FF2B5EF4-FFF2-40B4-BE49-F238E27FC236}">
                <a16:creationId xmlns:a16="http://schemas.microsoft.com/office/drawing/2014/main" id="{A278C6D2-6C9A-F873-C7F9-2327A1069319}"/>
              </a:ext>
            </a:extLst>
          </p:cNvPr>
          <p:cNvCxnSpPr>
            <a:cxnSpLocks/>
          </p:cNvCxnSpPr>
          <p:nvPr/>
        </p:nvCxnSpPr>
        <p:spPr>
          <a:xfrm>
            <a:off x="6548678" y="4007531"/>
            <a:ext cx="168311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單箭頭接點 47">
            <a:extLst>
              <a:ext uri="{FF2B5EF4-FFF2-40B4-BE49-F238E27FC236}">
                <a16:creationId xmlns:a16="http://schemas.microsoft.com/office/drawing/2014/main" id="{DCFE519E-5BF6-F942-C51A-EE58CDD239E9}"/>
              </a:ext>
            </a:extLst>
          </p:cNvPr>
          <p:cNvCxnSpPr/>
          <p:nvPr/>
        </p:nvCxnSpPr>
        <p:spPr>
          <a:xfrm flipV="1">
            <a:off x="6766087" y="2438117"/>
            <a:ext cx="0" cy="184268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3CD45AC4-9459-8CC8-1471-56F381C5B8D0}"/>
              </a:ext>
            </a:extLst>
          </p:cNvPr>
          <p:cNvSpPr txBox="1"/>
          <p:nvPr/>
        </p:nvSpPr>
        <p:spPr>
          <a:xfrm>
            <a:off x="8174211" y="3780662"/>
            <a:ext cx="609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x</a:t>
            </a:r>
            <a:endParaRPr lang="zh-TW" altLang="en-US" sz="2000" b="1" i="1" dirty="0"/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8D664B52-2BAB-B0B3-42FE-35B2DF33E238}"/>
              </a:ext>
            </a:extLst>
          </p:cNvPr>
          <p:cNvSpPr txBox="1"/>
          <p:nvPr/>
        </p:nvSpPr>
        <p:spPr>
          <a:xfrm>
            <a:off x="6641901" y="2108701"/>
            <a:ext cx="609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y</a:t>
            </a:r>
            <a:endParaRPr lang="zh-TW" altLang="en-US" b="1" i="1" dirty="0"/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4B24AA49-220D-8CE2-857C-ADFC9B53B42E}"/>
              </a:ext>
            </a:extLst>
          </p:cNvPr>
          <p:cNvSpPr txBox="1"/>
          <p:nvPr/>
        </p:nvSpPr>
        <p:spPr>
          <a:xfrm>
            <a:off x="6461289" y="3954692"/>
            <a:ext cx="609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O</a:t>
            </a:r>
            <a:endParaRPr lang="zh-TW" altLang="en-US" b="1" i="1" dirty="0"/>
          </a:p>
        </p:txBody>
      </p:sp>
      <p:cxnSp>
        <p:nvCxnSpPr>
          <p:cNvPr id="52" name="直線接點 51">
            <a:extLst>
              <a:ext uri="{FF2B5EF4-FFF2-40B4-BE49-F238E27FC236}">
                <a16:creationId xmlns:a16="http://schemas.microsoft.com/office/drawing/2014/main" id="{458169C0-9F16-1266-7E10-2364780B527B}"/>
              </a:ext>
            </a:extLst>
          </p:cNvPr>
          <p:cNvCxnSpPr>
            <a:cxnSpLocks/>
          </p:cNvCxnSpPr>
          <p:nvPr/>
        </p:nvCxnSpPr>
        <p:spPr>
          <a:xfrm>
            <a:off x="6766087" y="2823073"/>
            <a:ext cx="826744" cy="611012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接點 52">
            <a:extLst>
              <a:ext uri="{FF2B5EF4-FFF2-40B4-BE49-F238E27FC236}">
                <a16:creationId xmlns:a16="http://schemas.microsoft.com/office/drawing/2014/main" id="{67CCF68D-CB3E-4BC6-14A5-13F3587A75F4}"/>
              </a:ext>
            </a:extLst>
          </p:cNvPr>
          <p:cNvCxnSpPr>
            <a:cxnSpLocks/>
          </p:cNvCxnSpPr>
          <p:nvPr/>
        </p:nvCxnSpPr>
        <p:spPr>
          <a:xfrm>
            <a:off x="7599963" y="3920821"/>
            <a:ext cx="0" cy="15240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接點 53">
            <a:extLst>
              <a:ext uri="{FF2B5EF4-FFF2-40B4-BE49-F238E27FC236}">
                <a16:creationId xmlns:a16="http://schemas.microsoft.com/office/drawing/2014/main" id="{ED4954EE-1CA0-0FB7-310E-BAA3EEC6BED9}"/>
              </a:ext>
            </a:extLst>
          </p:cNvPr>
          <p:cNvCxnSpPr>
            <a:cxnSpLocks/>
          </p:cNvCxnSpPr>
          <p:nvPr/>
        </p:nvCxnSpPr>
        <p:spPr>
          <a:xfrm>
            <a:off x="6695093" y="2823073"/>
            <a:ext cx="148166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文字方塊 55">
            <a:extLst>
              <a:ext uri="{FF2B5EF4-FFF2-40B4-BE49-F238E27FC236}">
                <a16:creationId xmlns:a16="http://schemas.microsoft.com/office/drawing/2014/main" id="{C70AE3B7-E5A6-48BC-5A35-2216BA502528}"/>
              </a:ext>
            </a:extLst>
          </p:cNvPr>
          <p:cNvSpPr txBox="1"/>
          <p:nvPr/>
        </p:nvSpPr>
        <p:spPr>
          <a:xfrm>
            <a:off x="7183025" y="4025189"/>
            <a:ext cx="833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300</a:t>
            </a:r>
            <a:endParaRPr lang="zh-TW" altLang="en-US" b="1" dirty="0"/>
          </a:p>
        </p:txBody>
      </p:sp>
      <p:cxnSp>
        <p:nvCxnSpPr>
          <p:cNvPr id="57" name="直線單箭頭接點 56">
            <a:extLst>
              <a:ext uri="{FF2B5EF4-FFF2-40B4-BE49-F238E27FC236}">
                <a16:creationId xmlns:a16="http://schemas.microsoft.com/office/drawing/2014/main" id="{B03DCD9E-4E72-7E05-ADC9-E2E6799EDE10}"/>
              </a:ext>
            </a:extLst>
          </p:cNvPr>
          <p:cNvCxnSpPr>
            <a:cxnSpLocks/>
          </p:cNvCxnSpPr>
          <p:nvPr/>
        </p:nvCxnSpPr>
        <p:spPr>
          <a:xfrm>
            <a:off x="9383086" y="4012780"/>
            <a:ext cx="168311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單箭頭接點 57">
            <a:extLst>
              <a:ext uri="{FF2B5EF4-FFF2-40B4-BE49-F238E27FC236}">
                <a16:creationId xmlns:a16="http://schemas.microsoft.com/office/drawing/2014/main" id="{417003E0-44F4-CC76-5A29-BE36D43210E5}"/>
              </a:ext>
            </a:extLst>
          </p:cNvPr>
          <p:cNvCxnSpPr/>
          <p:nvPr/>
        </p:nvCxnSpPr>
        <p:spPr>
          <a:xfrm flipV="1">
            <a:off x="9600495" y="2443366"/>
            <a:ext cx="0" cy="184268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文字方塊 58">
            <a:extLst>
              <a:ext uri="{FF2B5EF4-FFF2-40B4-BE49-F238E27FC236}">
                <a16:creationId xmlns:a16="http://schemas.microsoft.com/office/drawing/2014/main" id="{AB74BB6C-AFC1-E0C2-792A-1A2B5551BECE}"/>
              </a:ext>
            </a:extLst>
          </p:cNvPr>
          <p:cNvSpPr txBox="1"/>
          <p:nvPr/>
        </p:nvSpPr>
        <p:spPr>
          <a:xfrm>
            <a:off x="11009992" y="3783591"/>
            <a:ext cx="609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i="1" dirty="0"/>
              <a:t>x</a:t>
            </a:r>
            <a:endParaRPr lang="zh-TW" altLang="en-US" sz="2000" b="1" i="1" dirty="0"/>
          </a:p>
        </p:txBody>
      </p:sp>
      <p:sp>
        <p:nvSpPr>
          <p:cNvPr id="61" name="文字方塊 60">
            <a:extLst>
              <a:ext uri="{FF2B5EF4-FFF2-40B4-BE49-F238E27FC236}">
                <a16:creationId xmlns:a16="http://schemas.microsoft.com/office/drawing/2014/main" id="{62814729-E4C4-A752-080D-A931CC004F90}"/>
              </a:ext>
            </a:extLst>
          </p:cNvPr>
          <p:cNvSpPr txBox="1"/>
          <p:nvPr/>
        </p:nvSpPr>
        <p:spPr>
          <a:xfrm>
            <a:off x="9473791" y="2093340"/>
            <a:ext cx="609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y</a:t>
            </a:r>
            <a:endParaRPr lang="zh-TW" altLang="en-US" b="1" i="1" dirty="0"/>
          </a:p>
        </p:txBody>
      </p: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CA4F4A71-8563-4CBD-9612-AE104071FBDA}"/>
              </a:ext>
            </a:extLst>
          </p:cNvPr>
          <p:cNvSpPr txBox="1"/>
          <p:nvPr/>
        </p:nvSpPr>
        <p:spPr>
          <a:xfrm>
            <a:off x="9265479" y="3970207"/>
            <a:ext cx="609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O</a:t>
            </a:r>
            <a:endParaRPr lang="zh-TW" altLang="en-US" b="1" i="1" dirty="0"/>
          </a:p>
        </p:txBody>
      </p:sp>
      <p:cxnSp>
        <p:nvCxnSpPr>
          <p:cNvPr id="63" name="直線接點 62">
            <a:extLst>
              <a:ext uri="{FF2B5EF4-FFF2-40B4-BE49-F238E27FC236}">
                <a16:creationId xmlns:a16="http://schemas.microsoft.com/office/drawing/2014/main" id="{CC7EF02B-06F2-68BC-FA85-D1548B24DA9B}"/>
              </a:ext>
            </a:extLst>
          </p:cNvPr>
          <p:cNvCxnSpPr>
            <a:cxnSpLocks/>
          </p:cNvCxnSpPr>
          <p:nvPr/>
        </p:nvCxnSpPr>
        <p:spPr>
          <a:xfrm>
            <a:off x="9600495" y="2828322"/>
            <a:ext cx="833875" cy="450882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接點 63">
            <a:extLst>
              <a:ext uri="{FF2B5EF4-FFF2-40B4-BE49-F238E27FC236}">
                <a16:creationId xmlns:a16="http://schemas.microsoft.com/office/drawing/2014/main" id="{A6B2FA41-AB03-2A3F-998A-EE8E12452481}"/>
              </a:ext>
            </a:extLst>
          </p:cNvPr>
          <p:cNvCxnSpPr>
            <a:cxnSpLocks/>
          </p:cNvCxnSpPr>
          <p:nvPr/>
        </p:nvCxnSpPr>
        <p:spPr>
          <a:xfrm>
            <a:off x="10434371" y="3926070"/>
            <a:ext cx="0" cy="15240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接點 64">
            <a:extLst>
              <a:ext uri="{FF2B5EF4-FFF2-40B4-BE49-F238E27FC236}">
                <a16:creationId xmlns:a16="http://schemas.microsoft.com/office/drawing/2014/main" id="{DFBFA1AE-52B4-3545-31DA-F93B9A012BAF}"/>
              </a:ext>
            </a:extLst>
          </p:cNvPr>
          <p:cNvCxnSpPr>
            <a:cxnSpLocks/>
          </p:cNvCxnSpPr>
          <p:nvPr/>
        </p:nvCxnSpPr>
        <p:spPr>
          <a:xfrm>
            <a:off x="9529501" y="2828322"/>
            <a:ext cx="148166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文字方塊 66">
            <a:extLst>
              <a:ext uri="{FF2B5EF4-FFF2-40B4-BE49-F238E27FC236}">
                <a16:creationId xmlns:a16="http://schemas.microsoft.com/office/drawing/2014/main" id="{C58DF2A8-343B-BE25-C21B-5BCC48D8887E}"/>
              </a:ext>
            </a:extLst>
          </p:cNvPr>
          <p:cNvSpPr txBox="1"/>
          <p:nvPr/>
        </p:nvSpPr>
        <p:spPr>
          <a:xfrm>
            <a:off x="10017433" y="4030438"/>
            <a:ext cx="833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300</a:t>
            </a:r>
            <a:endParaRPr lang="zh-TW" altLang="en-US" b="1" dirty="0"/>
          </a:p>
        </p:txBody>
      </p:sp>
      <p:cxnSp>
        <p:nvCxnSpPr>
          <p:cNvPr id="81" name="直線接點 80">
            <a:extLst>
              <a:ext uri="{FF2B5EF4-FFF2-40B4-BE49-F238E27FC236}">
                <a16:creationId xmlns:a16="http://schemas.microsoft.com/office/drawing/2014/main" id="{20D8CF43-D3A2-0C83-163A-CDF3C1EF4106}"/>
              </a:ext>
            </a:extLst>
          </p:cNvPr>
          <p:cNvCxnSpPr>
            <a:cxnSpLocks/>
          </p:cNvCxnSpPr>
          <p:nvPr/>
        </p:nvCxnSpPr>
        <p:spPr>
          <a:xfrm>
            <a:off x="3921071" y="3731142"/>
            <a:ext cx="833875" cy="0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接點 85">
            <a:extLst>
              <a:ext uri="{FF2B5EF4-FFF2-40B4-BE49-F238E27FC236}">
                <a16:creationId xmlns:a16="http://schemas.microsoft.com/office/drawing/2014/main" id="{C9C0C1C7-26B1-8C15-B829-6BF6BB8BAEB1}"/>
              </a:ext>
            </a:extLst>
          </p:cNvPr>
          <p:cNvCxnSpPr>
            <a:cxnSpLocks/>
          </p:cNvCxnSpPr>
          <p:nvPr/>
        </p:nvCxnSpPr>
        <p:spPr>
          <a:xfrm flipV="1">
            <a:off x="4751933" y="3730196"/>
            <a:ext cx="0" cy="272074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文字方塊 89">
            <a:extLst>
              <a:ext uri="{FF2B5EF4-FFF2-40B4-BE49-F238E27FC236}">
                <a16:creationId xmlns:a16="http://schemas.microsoft.com/office/drawing/2014/main" id="{0AABA280-7F71-CDE8-261C-F44E750B1396}"/>
              </a:ext>
            </a:extLst>
          </p:cNvPr>
          <p:cNvSpPr txBox="1"/>
          <p:nvPr/>
        </p:nvSpPr>
        <p:spPr>
          <a:xfrm>
            <a:off x="3217728" y="3545530"/>
            <a:ext cx="833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100</a:t>
            </a:r>
            <a:endParaRPr lang="zh-TW" altLang="en-US" b="1" dirty="0"/>
          </a:p>
        </p:txBody>
      </p:sp>
      <p:cxnSp>
        <p:nvCxnSpPr>
          <p:cNvPr id="95" name="直線接點 94">
            <a:extLst>
              <a:ext uri="{FF2B5EF4-FFF2-40B4-BE49-F238E27FC236}">
                <a16:creationId xmlns:a16="http://schemas.microsoft.com/office/drawing/2014/main" id="{71092705-B531-CE26-7913-650BD3A86BD1}"/>
              </a:ext>
            </a:extLst>
          </p:cNvPr>
          <p:cNvCxnSpPr>
            <a:cxnSpLocks/>
          </p:cNvCxnSpPr>
          <p:nvPr/>
        </p:nvCxnSpPr>
        <p:spPr>
          <a:xfrm>
            <a:off x="3852818" y="3730196"/>
            <a:ext cx="148166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接點 95">
            <a:extLst>
              <a:ext uri="{FF2B5EF4-FFF2-40B4-BE49-F238E27FC236}">
                <a16:creationId xmlns:a16="http://schemas.microsoft.com/office/drawing/2014/main" id="{32E7D953-FFA9-044A-DD0E-CFFF40D4BCC0}"/>
              </a:ext>
            </a:extLst>
          </p:cNvPr>
          <p:cNvCxnSpPr>
            <a:cxnSpLocks/>
          </p:cNvCxnSpPr>
          <p:nvPr/>
        </p:nvCxnSpPr>
        <p:spPr>
          <a:xfrm>
            <a:off x="6766087" y="3434340"/>
            <a:ext cx="833875" cy="0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接點 97">
            <a:extLst>
              <a:ext uri="{FF2B5EF4-FFF2-40B4-BE49-F238E27FC236}">
                <a16:creationId xmlns:a16="http://schemas.microsoft.com/office/drawing/2014/main" id="{660C9326-92A0-7CCA-AC14-CAB135B61165}"/>
              </a:ext>
            </a:extLst>
          </p:cNvPr>
          <p:cNvCxnSpPr>
            <a:cxnSpLocks/>
          </p:cNvCxnSpPr>
          <p:nvPr/>
        </p:nvCxnSpPr>
        <p:spPr>
          <a:xfrm flipV="1">
            <a:off x="7599587" y="3434340"/>
            <a:ext cx="0" cy="567930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文字方塊 106">
            <a:extLst>
              <a:ext uri="{FF2B5EF4-FFF2-40B4-BE49-F238E27FC236}">
                <a16:creationId xmlns:a16="http://schemas.microsoft.com/office/drawing/2014/main" id="{FA4D8D0D-595F-F3BF-294A-36BF87218051}"/>
              </a:ext>
            </a:extLst>
          </p:cNvPr>
          <p:cNvSpPr txBox="1"/>
          <p:nvPr/>
        </p:nvSpPr>
        <p:spPr>
          <a:xfrm>
            <a:off x="6054498" y="3242656"/>
            <a:ext cx="833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/>
              <a:t>260</a:t>
            </a:r>
            <a:endParaRPr lang="zh-TW" altLang="en-US" b="1" dirty="0"/>
          </a:p>
        </p:txBody>
      </p:sp>
      <p:cxnSp>
        <p:nvCxnSpPr>
          <p:cNvPr id="108" name="直線接點 107">
            <a:extLst>
              <a:ext uri="{FF2B5EF4-FFF2-40B4-BE49-F238E27FC236}">
                <a16:creationId xmlns:a16="http://schemas.microsoft.com/office/drawing/2014/main" id="{77847ECA-8683-2B88-AF25-58C2EF244C8E}"/>
              </a:ext>
            </a:extLst>
          </p:cNvPr>
          <p:cNvCxnSpPr>
            <a:cxnSpLocks/>
          </p:cNvCxnSpPr>
          <p:nvPr/>
        </p:nvCxnSpPr>
        <p:spPr>
          <a:xfrm>
            <a:off x="6695093" y="3435386"/>
            <a:ext cx="148166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接點 108">
            <a:extLst>
              <a:ext uri="{FF2B5EF4-FFF2-40B4-BE49-F238E27FC236}">
                <a16:creationId xmlns:a16="http://schemas.microsoft.com/office/drawing/2014/main" id="{78CC8531-E4E8-EC35-2837-672879D79BE4}"/>
              </a:ext>
            </a:extLst>
          </p:cNvPr>
          <p:cNvCxnSpPr>
            <a:cxnSpLocks/>
          </p:cNvCxnSpPr>
          <p:nvPr/>
        </p:nvCxnSpPr>
        <p:spPr>
          <a:xfrm>
            <a:off x="9600495" y="3279259"/>
            <a:ext cx="833875" cy="0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接點 109">
            <a:extLst>
              <a:ext uri="{FF2B5EF4-FFF2-40B4-BE49-F238E27FC236}">
                <a16:creationId xmlns:a16="http://schemas.microsoft.com/office/drawing/2014/main" id="{94E3FB83-FA3F-3750-0573-D98A23F315CC}"/>
              </a:ext>
            </a:extLst>
          </p:cNvPr>
          <p:cNvCxnSpPr>
            <a:cxnSpLocks/>
          </p:cNvCxnSpPr>
          <p:nvPr/>
        </p:nvCxnSpPr>
        <p:spPr>
          <a:xfrm flipV="1">
            <a:off x="10434370" y="3279259"/>
            <a:ext cx="0" cy="732536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字方塊 111">
            <a:extLst>
              <a:ext uri="{FF2B5EF4-FFF2-40B4-BE49-F238E27FC236}">
                <a16:creationId xmlns:a16="http://schemas.microsoft.com/office/drawing/2014/main" id="{C6C3C595-B151-BCD5-6AD2-7A9D077217B2}"/>
              </a:ext>
            </a:extLst>
          </p:cNvPr>
          <p:cNvSpPr txBox="1"/>
          <p:nvPr/>
        </p:nvSpPr>
        <p:spPr>
          <a:xfrm>
            <a:off x="9053005" y="3075959"/>
            <a:ext cx="802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300</a:t>
            </a:r>
            <a:endParaRPr lang="zh-TW" altLang="en-US" b="1" dirty="0"/>
          </a:p>
        </p:txBody>
      </p:sp>
      <p:cxnSp>
        <p:nvCxnSpPr>
          <p:cNvPr id="113" name="直線接點 112">
            <a:extLst>
              <a:ext uri="{FF2B5EF4-FFF2-40B4-BE49-F238E27FC236}">
                <a16:creationId xmlns:a16="http://schemas.microsoft.com/office/drawing/2014/main" id="{4BE020D8-51FD-7463-7994-32F301490CCA}"/>
              </a:ext>
            </a:extLst>
          </p:cNvPr>
          <p:cNvCxnSpPr>
            <a:cxnSpLocks/>
          </p:cNvCxnSpPr>
          <p:nvPr/>
        </p:nvCxnSpPr>
        <p:spPr>
          <a:xfrm>
            <a:off x="9526412" y="3279204"/>
            <a:ext cx="148166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5" name="群組 144">
            <a:extLst>
              <a:ext uri="{FF2B5EF4-FFF2-40B4-BE49-F238E27FC236}">
                <a16:creationId xmlns:a16="http://schemas.microsoft.com/office/drawing/2014/main" id="{BD63EBFC-138F-74F8-EF6C-2256B28DF03D}"/>
              </a:ext>
            </a:extLst>
          </p:cNvPr>
          <p:cNvGrpSpPr/>
          <p:nvPr/>
        </p:nvGrpSpPr>
        <p:grpSpPr>
          <a:xfrm>
            <a:off x="229614" y="4662699"/>
            <a:ext cx="11987618" cy="2179440"/>
            <a:chOff x="229614" y="4662699"/>
            <a:chExt cx="11987618" cy="2179440"/>
          </a:xfrm>
        </p:grpSpPr>
        <p:grpSp>
          <p:nvGrpSpPr>
            <p:cNvPr id="3" name="群組 2">
              <a:extLst>
                <a:ext uri="{FF2B5EF4-FFF2-40B4-BE49-F238E27FC236}">
                  <a16:creationId xmlns:a16="http://schemas.microsoft.com/office/drawing/2014/main" id="{345C8709-BFAC-0DBC-6976-8DD0668F441D}"/>
                </a:ext>
              </a:extLst>
            </p:cNvPr>
            <p:cNvGrpSpPr/>
            <p:nvPr/>
          </p:nvGrpSpPr>
          <p:grpSpPr>
            <a:xfrm>
              <a:off x="229614" y="4662699"/>
              <a:ext cx="11987618" cy="2064341"/>
              <a:chOff x="237249" y="7725365"/>
              <a:chExt cx="11987618" cy="2064341"/>
            </a:xfrm>
          </p:grpSpPr>
          <p:cxnSp>
            <p:nvCxnSpPr>
              <p:cNvPr id="4" name="直線接點 3">
                <a:extLst>
                  <a:ext uri="{FF2B5EF4-FFF2-40B4-BE49-F238E27FC236}">
                    <a16:creationId xmlns:a16="http://schemas.microsoft.com/office/drawing/2014/main" id="{848319B0-0B4C-FEEC-627C-9C11C054AE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8116216"/>
                <a:ext cx="11637591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EC14745B-D234-341B-3ABD-7CEDDF7BAA2A}"/>
                  </a:ext>
                </a:extLst>
              </p:cNvPr>
              <p:cNvSpPr txBox="1"/>
              <p:nvPr/>
            </p:nvSpPr>
            <p:spPr>
              <a:xfrm>
                <a:off x="662920" y="7725365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6" name="矩形 5">
                <a:extLst>
                  <a:ext uri="{FF2B5EF4-FFF2-40B4-BE49-F238E27FC236}">
                    <a16:creationId xmlns:a16="http://schemas.microsoft.com/office/drawing/2014/main" id="{830C5C22-B695-D594-07B5-67D23DB43CBF}"/>
                  </a:ext>
                </a:extLst>
              </p:cNvPr>
              <p:cNvSpPr/>
              <p:nvPr/>
            </p:nvSpPr>
            <p:spPr>
              <a:xfrm>
                <a:off x="350787" y="7762656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6E2A6CC2-74B9-B223-AFCF-63464F25A5C3}"/>
                  </a:ext>
                </a:extLst>
              </p:cNvPr>
              <p:cNvSpPr txBox="1"/>
              <p:nvPr/>
            </p:nvSpPr>
            <p:spPr>
              <a:xfrm>
                <a:off x="237249" y="8116507"/>
                <a:ext cx="11809986" cy="10605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  <a:spcBef>
                    <a:spcPts val="600"/>
                  </a:spcBef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將裝有牛奶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250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毫升的玻璃杯放在已歸零的磅秤上，測得重量為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500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公克。若喝掉一些牛奶後，以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x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毫升表示杯中牛奶的體積，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y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公克表示磅秤測得的重量，則下列哪一個圖形可以表示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x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y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的關係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                  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【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99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基測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II.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第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30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題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】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                        (B)                        (C)                        (D)  </a:t>
                </a:r>
              </a:p>
            </p:txBody>
          </p:sp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2DCBFC93-238C-A0ED-69E9-91167FF5571A}"/>
                  </a:ext>
                </a:extLst>
              </p:cNvPr>
              <p:cNvSpPr txBox="1"/>
              <p:nvPr/>
            </p:nvSpPr>
            <p:spPr>
              <a:xfrm>
                <a:off x="9922805" y="9451162"/>
                <a:ext cx="2302062" cy="338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(A)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cxnSp>
          <p:nvCxnSpPr>
            <p:cNvPr id="15" name="直線接點 14">
              <a:extLst>
                <a:ext uri="{FF2B5EF4-FFF2-40B4-BE49-F238E27FC236}">
                  <a16:creationId xmlns:a16="http://schemas.microsoft.com/office/drawing/2014/main" id="{28962BB5-C778-67D0-FCE0-EEDA3064FB80}"/>
                </a:ext>
              </a:extLst>
            </p:cNvPr>
            <p:cNvCxnSpPr>
              <a:cxnSpLocks/>
            </p:cNvCxnSpPr>
            <p:nvPr/>
          </p:nvCxnSpPr>
          <p:spPr>
            <a:xfrm>
              <a:off x="806450" y="6594475"/>
              <a:ext cx="714461" cy="0"/>
            </a:xfrm>
            <a:prstGeom prst="line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接點 24">
              <a:extLst>
                <a:ext uri="{FF2B5EF4-FFF2-40B4-BE49-F238E27FC236}">
                  <a16:creationId xmlns:a16="http://schemas.microsoft.com/office/drawing/2014/main" id="{55C6EAE7-D2FF-2F2B-3086-217E2EF416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36209" y="5908675"/>
              <a:ext cx="0" cy="818365"/>
            </a:xfrm>
            <a:prstGeom prst="line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接點 35">
              <a:extLst>
                <a:ext uri="{FF2B5EF4-FFF2-40B4-BE49-F238E27FC236}">
                  <a16:creationId xmlns:a16="http://schemas.microsoft.com/office/drawing/2014/main" id="{F651A288-AFE6-15EC-34CB-0B7D91209BEB}"/>
                </a:ext>
              </a:extLst>
            </p:cNvPr>
            <p:cNvCxnSpPr>
              <a:cxnSpLocks/>
            </p:cNvCxnSpPr>
            <p:nvPr/>
          </p:nvCxnSpPr>
          <p:spPr>
            <a:xfrm>
              <a:off x="936209" y="6097017"/>
              <a:ext cx="249174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接點 68">
              <a:extLst>
                <a:ext uri="{FF2B5EF4-FFF2-40B4-BE49-F238E27FC236}">
                  <a16:creationId xmlns:a16="http://schemas.microsoft.com/office/drawing/2014/main" id="{AE33BF24-6B55-5BDE-0E5F-1E9D127769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85383" y="6094540"/>
              <a:ext cx="0" cy="49676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接點 70">
              <a:extLst>
                <a:ext uri="{FF2B5EF4-FFF2-40B4-BE49-F238E27FC236}">
                  <a16:creationId xmlns:a16="http://schemas.microsoft.com/office/drawing/2014/main" id="{4C7AA688-170F-9CAF-14E0-BD66DBD68DC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36209" y="6094540"/>
              <a:ext cx="249174" cy="306656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文字方塊 86">
              <a:extLst>
                <a:ext uri="{FF2B5EF4-FFF2-40B4-BE49-F238E27FC236}">
                  <a16:creationId xmlns:a16="http://schemas.microsoft.com/office/drawing/2014/main" id="{21659FA8-1E53-5EE7-86ED-44826D0BD553}"/>
                </a:ext>
              </a:extLst>
            </p:cNvPr>
            <p:cNvSpPr txBox="1"/>
            <p:nvPr/>
          </p:nvSpPr>
          <p:spPr>
            <a:xfrm>
              <a:off x="1458416" y="6420241"/>
              <a:ext cx="26561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i="1" dirty="0"/>
                <a:t>x</a:t>
              </a:r>
              <a:endParaRPr lang="zh-TW" altLang="en-US" sz="1400" b="1" i="1" dirty="0"/>
            </a:p>
          </p:txBody>
        </p:sp>
        <p:sp>
          <p:nvSpPr>
            <p:cNvPr id="88" name="文字方塊 87">
              <a:extLst>
                <a:ext uri="{FF2B5EF4-FFF2-40B4-BE49-F238E27FC236}">
                  <a16:creationId xmlns:a16="http://schemas.microsoft.com/office/drawing/2014/main" id="{2F09B31C-AAF4-08AF-D40E-1614F97F05C8}"/>
                </a:ext>
              </a:extLst>
            </p:cNvPr>
            <p:cNvSpPr txBox="1"/>
            <p:nvPr/>
          </p:nvSpPr>
          <p:spPr>
            <a:xfrm>
              <a:off x="817009" y="5643543"/>
              <a:ext cx="26561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i="1" dirty="0"/>
                <a:t>y</a:t>
              </a:r>
              <a:endParaRPr lang="zh-TW" altLang="en-US" sz="1400" b="1" i="1" dirty="0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363E5925-0E5F-B8C1-F452-9A42E037D5EE}"/>
                </a:ext>
              </a:extLst>
            </p:cNvPr>
            <p:cNvSpPr txBox="1"/>
            <p:nvPr/>
          </p:nvSpPr>
          <p:spPr>
            <a:xfrm>
              <a:off x="687035" y="6519446"/>
              <a:ext cx="26561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i="1" dirty="0"/>
                <a:t>O</a:t>
              </a:r>
              <a:endParaRPr lang="zh-TW" altLang="en-US" sz="1400" b="1" i="1" dirty="0"/>
            </a:p>
          </p:txBody>
        </p:sp>
        <p:sp>
          <p:nvSpPr>
            <p:cNvPr id="91" name="文字方塊 90">
              <a:extLst>
                <a:ext uri="{FF2B5EF4-FFF2-40B4-BE49-F238E27FC236}">
                  <a16:creationId xmlns:a16="http://schemas.microsoft.com/office/drawing/2014/main" id="{B335F60A-F502-F6B0-7A39-A42AFF4ADAC6}"/>
                </a:ext>
              </a:extLst>
            </p:cNvPr>
            <p:cNvSpPr txBox="1"/>
            <p:nvPr/>
          </p:nvSpPr>
          <p:spPr>
            <a:xfrm>
              <a:off x="523324" y="5945365"/>
              <a:ext cx="4718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dirty="0"/>
                <a:t>500</a:t>
              </a:r>
              <a:endParaRPr lang="zh-TW" altLang="en-US" sz="1400" b="1" dirty="0"/>
            </a:p>
          </p:txBody>
        </p:sp>
        <p:sp>
          <p:nvSpPr>
            <p:cNvPr id="92" name="文字方塊 91">
              <a:extLst>
                <a:ext uri="{FF2B5EF4-FFF2-40B4-BE49-F238E27FC236}">
                  <a16:creationId xmlns:a16="http://schemas.microsoft.com/office/drawing/2014/main" id="{79D0BD80-B56A-94AF-29F5-E65F4300650D}"/>
                </a:ext>
              </a:extLst>
            </p:cNvPr>
            <p:cNvSpPr txBox="1"/>
            <p:nvPr/>
          </p:nvSpPr>
          <p:spPr>
            <a:xfrm>
              <a:off x="949463" y="6526967"/>
              <a:ext cx="4718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dirty="0"/>
                <a:t>250</a:t>
              </a:r>
              <a:endParaRPr lang="zh-TW" altLang="en-US" sz="1400" b="1" dirty="0"/>
            </a:p>
          </p:txBody>
        </p:sp>
        <p:cxnSp>
          <p:nvCxnSpPr>
            <p:cNvPr id="97" name="直線接點 96">
              <a:extLst>
                <a:ext uri="{FF2B5EF4-FFF2-40B4-BE49-F238E27FC236}">
                  <a16:creationId xmlns:a16="http://schemas.microsoft.com/office/drawing/2014/main" id="{B3365E8D-6AFC-A4A0-4639-A10E2D42CE6B}"/>
                </a:ext>
              </a:extLst>
            </p:cNvPr>
            <p:cNvCxnSpPr>
              <a:cxnSpLocks/>
            </p:cNvCxnSpPr>
            <p:nvPr/>
          </p:nvCxnSpPr>
          <p:spPr>
            <a:xfrm>
              <a:off x="2490438" y="6594475"/>
              <a:ext cx="714461" cy="0"/>
            </a:xfrm>
            <a:prstGeom prst="line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接點 98">
              <a:extLst>
                <a:ext uri="{FF2B5EF4-FFF2-40B4-BE49-F238E27FC236}">
                  <a16:creationId xmlns:a16="http://schemas.microsoft.com/office/drawing/2014/main" id="{D899F8F5-5AE4-66CA-E02E-B54AC8DF64E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20197" y="5908675"/>
              <a:ext cx="0" cy="818365"/>
            </a:xfrm>
            <a:prstGeom prst="line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接點 99">
              <a:extLst>
                <a:ext uri="{FF2B5EF4-FFF2-40B4-BE49-F238E27FC236}">
                  <a16:creationId xmlns:a16="http://schemas.microsoft.com/office/drawing/2014/main" id="{4225D43D-84CB-1051-C893-D7C584FF7560}"/>
                </a:ext>
              </a:extLst>
            </p:cNvPr>
            <p:cNvCxnSpPr>
              <a:cxnSpLocks/>
            </p:cNvCxnSpPr>
            <p:nvPr/>
          </p:nvCxnSpPr>
          <p:spPr>
            <a:xfrm>
              <a:off x="2620197" y="6097017"/>
              <a:ext cx="249174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接點 100">
              <a:extLst>
                <a:ext uri="{FF2B5EF4-FFF2-40B4-BE49-F238E27FC236}">
                  <a16:creationId xmlns:a16="http://schemas.microsoft.com/office/drawing/2014/main" id="{D8CBD034-7887-7A4B-0846-7FFEF6BC71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69371" y="6094540"/>
              <a:ext cx="0" cy="49676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接點 101">
              <a:extLst>
                <a:ext uri="{FF2B5EF4-FFF2-40B4-BE49-F238E27FC236}">
                  <a16:creationId xmlns:a16="http://schemas.microsoft.com/office/drawing/2014/main" id="{A733DE57-E77B-5F95-FEFB-D3921F57A2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18594" y="6094540"/>
              <a:ext cx="250777" cy="49676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文字方塊 102">
              <a:extLst>
                <a:ext uri="{FF2B5EF4-FFF2-40B4-BE49-F238E27FC236}">
                  <a16:creationId xmlns:a16="http://schemas.microsoft.com/office/drawing/2014/main" id="{E73549AD-092F-AA96-FADB-664929778187}"/>
                </a:ext>
              </a:extLst>
            </p:cNvPr>
            <p:cNvSpPr txBox="1"/>
            <p:nvPr/>
          </p:nvSpPr>
          <p:spPr>
            <a:xfrm>
              <a:off x="3142404" y="6420241"/>
              <a:ext cx="26561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i="1" dirty="0"/>
                <a:t>x</a:t>
              </a:r>
              <a:endParaRPr lang="zh-TW" altLang="en-US" sz="1400" b="1" i="1" dirty="0"/>
            </a:p>
          </p:txBody>
        </p:sp>
        <p:sp>
          <p:nvSpPr>
            <p:cNvPr id="104" name="文字方塊 103">
              <a:extLst>
                <a:ext uri="{FF2B5EF4-FFF2-40B4-BE49-F238E27FC236}">
                  <a16:creationId xmlns:a16="http://schemas.microsoft.com/office/drawing/2014/main" id="{0FE16882-BCE4-CC99-FB0D-576DE851AF60}"/>
                </a:ext>
              </a:extLst>
            </p:cNvPr>
            <p:cNvSpPr txBox="1"/>
            <p:nvPr/>
          </p:nvSpPr>
          <p:spPr>
            <a:xfrm>
              <a:off x="2500997" y="5643543"/>
              <a:ext cx="26561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i="1" dirty="0"/>
                <a:t>y</a:t>
              </a:r>
              <a:endParaRPr lang="zh-TW" altLang="en-US" sz="1400" b="1" i="1" dirty="0"/>
            </a:p>
          </p:txBody>
        </p:sp>
        <p:sp>
          <p:nvSpPr>
            <p:cNvPr id="105" name="文字方塊 104">
              <a:extLst>
                <a:ext uri="{FF2B5EF4-FFF2-40B4-BE49-F238E27FC236}">
                  <a16:creationId xmlns:a16="http://schemas.microsoft.com/office/drawing/2014/main" id="{D4A16B08-AAD7-23E4-0569-1BDB8C009FA1}"/>
                </a:ext>
              </a:extLst>
            </p:cNvPr>
            <p:cNvSpPr txBox="1"/>
            <p:nvPr/>
          </p:nvSpPr>
          <p:spPr>
            <a:xfrm>
              <a:off x="2394037" y="6519445"/>
              <a:ext cx="26561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i="1" dirty="0"/>
                <a:t>O</a:t>
              </a:r>
              <a:endParaRPr lang="zh-TW" altLang="en-US" sz="1400" b="1" i="1" dirty="0"/>
            </a:p>
          </p:txBody>
        </p:sp>
        <p:sp>
          <p:nvSpPr>
            <p:cNvPr id="106" name="文字方塊 105">
              <a:extLst>
                <a:ext uri="{FF2B5EF4-FFF2-40B4-BE49-F238E27FC236}">
                  <a16:creationId xmlns:a16="http://schemas.microsoft.com/office/drawing/2014/main" id="{82FA1930-AB21-4918-F2CE-3D3DB6BCF2D2}"/>
                </a:ext>
              </a:extLst>
            </p:cNvPr>
            <p:cNvSpPr txBox="1"/>
            <p:nvPr/>
          </p:nvSpPr>
          <p:spPr>
            <a:xfrm>
              <a:off x="2207312" y="5945365"/>
              <a:ext cx="4718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dirty="0"/>
                <a:t>500</a:t>
              </a:r>
              <a:endParaRPr lang="zh-TW" altLang="en-US" sz="1400" b="1" dirty="0"/>
            </a:p>
          </p:txBody>
        </p:sp>
        <p:sp>
          <p:nvSpPr>
            <p:cNvPr id="111" name="文字方塊 110">
              <a:extLst>
                <a:ext uri="{FF2B5EF4-FFF2-40B4-BE49-F238E27FC236}">
                  <a16:creationId xmlns:a16="http://schemas.microsoft.com/office/drawing/2014/main" id="{E6510132-5B66-4DD0-4CDA-0B0E947B98DF}"/>
                </a:ext>
              </a:extLst>
            </p:cNvPr>
            <p:cNvSpPr txBox="1"/>
            <p:nvPr/>
          </p:nvSpPr>
          <p:spPr>
            <a:xfrm>
              <a:off x="2634242" y="6534362"/>
              <a:ext cx="4718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dirty="0"/>
                <a:t>250</a:t>
              </a:r>
              <a:endParaRPr lang="zh-TW" altLang="en-US" sz="1400" b="1" dirty="0"/>
            </a:p>
          </p:txBody>
        </p:sp>
        <p:cxnSp>
          <p:nvCxnSpPr>
            <p:cNvPr id="119" name="直線接點 118">
              <a:extLst>
                <a:ext uri="{FF2B5EF4-FFF2-40B4-BE49-F238E27FC236}">
                  <a16:creationId xmlns:a16="http://schemas.microsoft.com/office/drawing/2014/main" id="{E4394C6F-1CDC-F9B2-4B6E-A3D1CEFFC2F4}"/>
                </a:ext>
              </a:extLst>
            </p:cNvPr>
            <p:cNvCxnSpPr>
              <a:cxnSpLocks/>
            </p:cNvCxnSpPr>
            <p:nvPr/>
          </p:nvCxnSpPr>
          <p:spPr>
            <a:xfrm>
              <a:off x="4181970" y="6594475"/>
              <a:ext cx="714461" cy="0"/>
            </a:xfrm>
            <a:prstGeom prst="line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線接點 119">
              <a:extLst>
                <a:ext uri="{FF2B5EF4-FFF2-40B4-BE49-F238E27FC236}">
                  <a16:creationId xmlns:a16="http://schemas.microsoft.com/office/drawing/2014/main" id="{22AFD93F-80C1-D193-40C2-46AD7AEC7C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11729" y="5908675"/>
              <a:ext cx="0" cy="818365"/>
            </a:xfrm>
            <a:prstGeom prst="line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文字方塊 123">
              <a:extLst>
                <a:ext uri="{FF2B5EF4-FFF2-40B4-BE49-F238E27FC236}">
                  <a16:creationId xmlns:a16="http://schemas.microsoft.com/office/drawing/2014/main" id="{6C2993AD-CAAD-6976-8034-2A07D989ED03}"/>
                </a:ext>
              </a:extLst>
            </p:cNvPr>
            <p:cNvSpPr txBox="1"/>
            <p:nvPr/>
          </p:nvSpPr>
          <p:spPr>
            <a:xfrm>
              <a:off x="4833936" y="6420241"/>
              <a:ext cx="26561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i="1" dirty="0"/>
                <a:t>x</a:t>
              </a:r>
              <a:endParaRPr lang="zh-TW" altLang="en-US" sz="1400" b="1" i="1" dirty="0"/>
            </a:p>
          </p:txBody>
        </p:sp>
        <p:sp>
          <p:nvSpPr>
            <p:cNvPr id="125" name="文字方塊 124">
              <a:extLst>
                <a:ext uri="{FF2B5EF4-FFF2-40B4-BE49-F238E27FC236}">
                  <a16:creationId xmlns:a16="http://schemas.microsoft.com/office/drawing/2014/main" id="{7D1EE01C-6EC2-287A-649D-BE6125A5E644}"/>
                </a:ext>
              </a:extLst>
            </p:cNvPr>
            <p:cNvSpPr txBox="1"/>
            <p:nvPr/>
          </p:nvSpPr>
          <p:spPr>
            <a:xfrm>
              <a:off x="4192529" y="5643543"/>
              <a:ext cx="26561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i="1" dirty="0"/>
                <a:t>y</a:t>
              </a:r>
              <a:endParaRPr lang="zh-TW" altLang="en-US" sz="1400" b="1" i="1" dirty="0"/>
            </a:p>
          </p:txBody>
        </p:sp>
        <p:sp>
          <p:nvSpPr>
            <p:cNvPr id="126" name="文字方塊 125">
              <a:extLst>
                <a:ext uri="{FF2B5EF4-FFF2-40B4-BE49-F238E27FC236}">
                  <a16:creationId xmlns:a16="http://schemas.microsoft.com/office/drawing/2014/main" id="{1A411C47-4477-09FD-1C36-E85AB6B4DAB5}"/>
                </a:ext>
              </a:extLst>
            </p:cNvPr>
            <p:cNvSpPr txBox="1"/>
            <p:nvPr/>
          </p:nvSpPr>
          <p:spPr>
            <a:xfrm>
              <a:off x="4085569" y="6519445"/>
              <a:ext cx="26561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i="1" dirty="0"/>
                <a:t>O</a:t>
              </a:r>
              <a:endParaRPr lang="zh-TW" altLang="en-US" sz="1400" b="1" i="1" dirty="0"/>
            </a:p>
          </p:txBody>
        </p:sp>
        <p:sp>
          <p:nvSpPr>
            <p:cNvPr id="127" name="文字方塊 126">
              <a:extLst>
                <a:ext uri="{FF2B5EF4-FFF2-40B4-BE49-F238E27FC236}">
                  <a16:creationId xmlns:a16="http://schemas.microsoft.com/office/drawing/2014/main" id="{772D97E5-97B9-2920-D755-E8A36E0368B2}"/>
                </a:ext>
              </a:extLst>
            </p:cNvPr>
            <p:cNvSpPr txBox="1"/>
            <p:nvPr/>
          </p:nvSpPr>
          <p:spPr>
            <a:xfrm>
              <a:off x="3895755" y="5954495"/>
              <a:ext cx="4718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dirty="0"/>
                <a:t>500</a:t>
              </a:r>
              <a:endParaRPr lang="zh-TW" altLang="en-US" sz="1400" b="1" dirty="0"/>
            </a:p>
          </p:txBody>
        </p:sp>
        <p:sp>
          <p:nvSpPr>
            <p:cNvPr id="128" name="文字方塊 127">
              <a:extLst>
                <a:ext uri="{FF2B5EF4-FFF2-40B4-BE49-F238E27FC236}">
                  <a16:creationId xmlns:a16="http://schemas.microsoft.com/office/drawing/2014/main" id="{C6594EB5-4A37-8820-EEDD-AC3CF582949A}"/>
                </a:ext>
              </a:extLst>
            </p:cNvPr>
            <p:cNvSpPr txBox="1"/>
            <p:nvPr/>
          </p:nvSpPr>
          <p:spPr>
            <a:xfrm>
              <a:off x="4324982" y="6526967"/>
              <a:ext cx="4718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dirty="0"/>
                <a:t>250</a:t>
              </a:r>
              <a:endParaRPr lang="zh-TW" altLang="en-US" sz="1400" b="1" dirty="0"/>
            </a:p>
          </p:txBody>
        </p:sp>
        <p:cxnSp>
          <p:nvCxnSpPr>
            <p:cNvPr id="132" name="直線接點 131">
              <a:extLst>
                <a:ext uri="{FF2B5EF4-FFF2-40B4-BE49-F238E27FC236}">
                  <a16:creationId xmlns:a16="http://schemas.microsoft.com/office/drawing/2014/main" id="{BA8AD0E4-62A7-EA28-2472-3C8A6E3C2339}"/>
                </a:ext>
              </a:extLst>
            </p:cNvPr>
            <p:cNvCxnSpPr/>
            <p:nvPr/>
          </p:nvCxnSpPr>
          <p:spPr>
            <a:xfrm>
              <a:off x="4311728" y="6094540"/>
              <a:ext cx="249174" cy="49676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接點 133">
              <a:extLst>
                <a:ext uri="{FF2B5EF4-FFF2-40B4-BE49-F238E27FC236}">
                  <a16:creationId xmlns:a16="http://schemas.microsoft.com/office/drawing/2014/main" id="{ADD3D8D5-278E-E0F6-68C1-FA099F002A19}"/>
                </a:ext>
              </a:extLst>
            </p:cNvPr>
            <p:cNvCxnSpPr>
              <a:cxnSpLocks/>
            </p:cNvCxnSpPr>
            <p:nvPr/>
          </p:nvCxnSpPr>
          <p:spPr>
            <a:xfrm>
              <a:off x="5869772" y="6594475"/>
              <a:ext cx="714461" cy="0"/>
            </a:xfrm>
            <a:prstGeom prst="line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接點 134">
              <a:extLst>
                <a:ext uri="{FF2B5EF4-FFF2-40B4-BE49-F238E27FC236}">
                  <a16:creationId xmlns:a16="http://schemas.microsoft.com/office/drawing/2014/main" id="{C3BFC809-7C2F-BFA6-5E93-057E3209C6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99531" y="5908675"/>
              <a:ext cx="0" cy="818365"/>
            </a:xfrm>
            <a:prstGeom prst="line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文字方塊 135">
              <a:extLst>
                <a:ext uri="{FF2B5EF4-FFF2-40B4-BE49-F238E27FC236}">
                  <a16:creationId xmlns:a16="http://schemas.microsoft.com/office/drawing/2014/main" id="{0910ADA9-AD45-2C6A-343B-2E5DE4174803}"/>
                </a:ext>
              </a:extLst>
            </p:cNvPr>
            <p:cNvSpPr txBox="1"/>
            <p:nvPr/>
          </p:nvSpPr>
          <p:spPr>
            <a:xfrm>
              <a:off x="6521738" y="6420241"/>
              <a:ext cx="26561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i="1" dirty="0"/>
                <a:t>x</a:t>
              </a:r>
              <a:endParaRPr lang="zh-TW" altLang="en-US" sz="1400" b="1" i="1" dirty="0"/>
            </a:p>
          </p:txBody>
        </p:sp>
        <p:sp>
          <p:nvSpPr>
            <p:cNvPr id="137" name="文字方塊 136">
              <a:extLst>
                <a:ext uri="{FF2B5EF4-FFF2-40B4-BE49-F238E27FC236}">
                  <a16:creationId xmlns:a16="http://schemas.microsoft.com/office/drawing/2014/main" id="{C551C067-5284-A991-DB6C-4A898686ACF1}"/>
                </a:ext>
              </a:extLst>
            </p:cNvPr>
            <p:cNvSpPr txBox="1"/>
            <p:nvPr/>
          </p:nvSpPr>
          <p:spPr>
            <a:xfrm>
              <a:off x="5880331" y="5643543"/>
              <a:ext cx="26561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i="1" dirty="0"/>
                <a:t>y</a:t>
              </a:r>
              <a:endParaRPr lang="zh-TW" altLang="en-US" sz="1400" b="1" i="1" dirty="0"/>
            </a:p>
          </p:txBody>
        </p:sp>
        <p:sp>
          <p:nvSpPr>
            <p:cNvPr id="138" name="文字方塊 137">
              <a:extLst>
                <a:ext uri="{FF2B5EF4-FFF2-40B4-BE49-F238E27FC236}">
                  <a16:creationId xmlns:a16="http://schemas.microsoft.com/office/drawing/2014/main" id="{B8059A7F-266B-1546-74DC-9DCAE1E6C780}"/>
                </a:ext>
              </a:extLst>
            </p:cNvPr>
            <p:cNvSpPr txBox="1"/>
            <p:nvPr/>
          </p:nvSpPr>
          <p:spPr>
            <a:xfrm>
              <a:off x="5773371" y="6519445"/>
              <a:ext cx="26561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i="1" dirty="0"/>
                <a:t>O</a:t>
              </a:r>
              <a:endParaRPr lang="zh-TW" altLang="en-US" sz="1400" b="1" i="1" dirty="0"/>
            </a:p>
          </p:txBody>
        </p:sp>
        <p:sp>
          <p:nvSpPr>
            <p:cNvPr id="140" name="文字方塊 139">
              <a:extLst>
                <a:ext uri="{FF2B5EF4-FFF2-40B4-BE49-F238E27FC236}">
                  <a16:creationId xmlns:a16="http://schemas.microsoft.com/office/drawing/2014/main" id="{31A5D987-9971-D709-2914-67483E8A5E3D}"/>
                </a:ext>
              </a:extLst>
            </p:cNvPr>
            <p:cNvSpPr txBox="1"/>
            <p:nvPr/>
          </p:nvSpPr>
          <p:spPr>
            <a:xfrm>
              <a:off x="5587850" y="6160849"/>
              <a:ext cx="4718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b="1" dirty="0"/>
                <a:t>250</a:t>
              </a:r>
              <a:endParaRPr lang="zh-TW" altLang="en-US" sz="1400" b="1" dirty="0"/>
            </a:p>
          </p:txBody>
        </p:sp>
        <p:cxnSp>
          <p:nvCxnSpPr>
            <p:cNvPr id="142" name="直線接點 141">
              <a:extLst>
                <a:ext uri="{FF2B5EF4-FFF2-40B4-BE49-F238E27FC236}">
                  <a16:creationId xmlns:a16="http://schemas.microsoft.com/office/drawing/2014/main" id="{00DEB482-93CB-4F8F-E317-8F1304DA1E74}"/>
                </a:ext>
              </a:extLst>
            </p:cNvPr>
            <p:cNvCxnSpPr>
              <a:cxnSpLocks/>
            </p:cNvCxnSpPr>
            <p:nvPr/>
          </p:nvCxnSpPr>
          <p:spPr>
            <a:xfrm>
              <a:off x="5997188" y="6329780"/>
              <a:ext cx="52455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8" name="筆跡 147">
                <a:extLst>
                  <a:ext uri="{FF2B5EF4-FFF2-40B4-BE49-F238E27FC236}">
                    <a16:creationId xmlns:a16="http://schemas.microsoft.com/office/drawing/2014/main" id="{6C65D39C-060E-7232-0AF6-CB60F89E5418}"/>
                  </a:ext>
                </a:extLst>
              </p14:cNvPr>
              <p14:cNvContentPartPr/>
              <p14:nvPr/>
            </p14:nvContentPartPr>
            <p14:xfrm>
              <a:off x="385560" y="419040"/>
              <a:ext cx="11499840" cy="5505840"/>
            </p14:xfrm>
          </p:contentPart>
        </mc:Choice>
        <mc:Fallback xmlns="">
          <p:pic>
            <p:nvPicPr>
              <p:cNvPr id="148" name="筆跡 147">
                <a:extLst>
                  <a:ext uri="{FF2B5EF4-FFF2-40B4-BE49-F238E27FC236}">
                    <a16:creationId xmlns:a16="http://schemas.microsoft.com/office/drawing/2014/main" id="{6C65D39C-060E-7232-0AF6-CB60F89E541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76200" y="409680"/>
                <a:ext cx="11518560" cy="5524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21820</TotalTime>
  <Words>546</Words>
  <Application>Microsoft Office PowerPoint</Application>
  <PresentationFormat>寬螢幕</PresentationFormat>
  <Paragraphs>75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等速放水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1084</cp:revision>
  <dcterms:created xsi:type="dcterms:W3CDTF">2015-07-26T15:18:38Z</dcterms:created>
  <dcterms:modified xsi:type="dcterms:W3CDTF">2025-04-24T16:00:27Z</dcterms:modified>
</cp:coreProperties>
</file>